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6" r:id="rId5"/>
    <p:sldId id="286" r:id="rId6"/>
    <p:sldId id="290" r:id="rId7"/>
    <p:sldId id="310" r:id="rId8"/>
    <p:sldId id="300" r:id="rId9"/>
    <p:sldId id="302" r:id="rId10"/>
    <p:sldId id="301" r:id="rId11"/>
    <p:sldId id="299" r:id="rId12"/>
    <p:sldId id="305" r:id="rId13"/>
    <p:sldId id="309" r:id="rId14"/>
    <p:sldId id="303" r:id="rId15"/>
    <p:sldId id="304" r:id="rId16"/>
    <p:sldId id="308" r:id="rId17"/>
    <p:sldId id="306" r:id="rId18"/>
    <p:sldId id="307" r:id="rId19"/>
    <p:sldId id="311" r:id="rId20"/>
    <p:sldId id="312" r:id="rId21"/>
    <p:sldId id="313" r:id="rId22"/>
    <p:sldId id="296" r:id="rId23"/>
  </p:sldIdLst>
  <p:sldSz cx="12192000" cy="6858000"/>
  <p:notesSz cx="6858000" cy="9874250"/>
  <p:defaultTextStyle>
    <a:defPPr rtl="0">
      <a:defRPr lang="fr-FR"/>
    </a:defPPr>
    <a:lvl1pPr marL="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eu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93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8CD97D-E010-4787-BBF1-2337E4E490D4}" v="14" dt="2025-09-23T14:50:33.363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646" autoAdjust="0"/>
  </p:normalViewPr>
  <p:slideViewPr>
    <p:cSldViewPr snapToGrid="0">
      <p:cViewPr varScale="1">
        <p:scale>
          <a:sx n="98" d="100"/>
          <a:sy n="98" d="100"/>
        </p:scale>
        <p:origin x="1074" y="312"/>
      </p:cViewPr>
      <p:guideLst/>
    </p:cSldViewPr>
  </p:slideViewPr>
  <p:outlineViewPr>
    <p:cViewPr>
      <p:scale>
        <a:sx n="33" d="100"/>
        <a:sy n="33" d="100"/>
      </p:scale>
      <p:origin x="0" y="-5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325"/>
    </p:cViewPr>
  </p:sorterViewPr>
  <p:notesViewPr>
    <p:cSldViewPr snapToGrid="0">
      <p:cViewPr varScale="1">
        <p:scale>
          <a:sx n="97" d="100"/>
          <a:sy n="97" d="100"/>
        </p:scale>
        <p:origin x="286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c Boiton" userId="86fef18e8c0c00a2" providerId="LiveId" clId="{84346D10-0A63-4A4D-BE51-E5EFD69302D6}"/>
    <pc:docChg chg="undo custSel addSld modSld sldOrd modNotesMaster modHandout">
      <pc:chgData name="Eric Boiton" userId="86fef18e8c0c00a2" providerId="LiveId" clId="{84346D10-0A63-4A4D-BE51-E5EFD69302D6}" dt="2025-09-23T14:57:34.940" v="2989" actId="255"/>
      <pc:docMkLst>
        <pc:docMk/>
      </pc:docMkLst>
      <pc:sldChg chg="modSp mod">
        <pc:chgData name="Eric Boiton" userId="86fef18e8c0c00a2" providerId="LiveId" clId="{84346D10-0A63-4A4D-BE51-E5EFD69302D6}" dt="2025-09-22T14:57:16.893" v="1485" actId="255"/>
        <pc:sldMkLst>
          <pc:docMk/>
          <pc:sldMk cId="1609673525" sldId="296"/>
        </pc:sldMkLst>
        <pc:spChg chg="mod">
          <ac:chgData name="Eric Boiton" userId="86fef18e8c0c00a2" providerId="LiveId" clId="{84346D10-0A63-4A4D-BE51-E5EFD69302D6}" dt="2025-09-22T14:57:16.893" v="1485" actId="255"/>
          <ac:spMkLst>
            <pc:docMk/>
            <pc:sldMk cId="1609673525" sldId="296"/>
            <ac:spMk id="3" creationId="{5340E8DF-6D6B-59F1-AE93-F857A09D2D8A}"/>
          </ac:spMkLst>
        </pc:spChg>
      </pc:sldChg>
      <pc:sldChg chg="addSp delSp modSp mod">
        <pc:chgData name="Eric Boiton" userId="86fef18e8c0c00a2" providerId="LiveId" clId="{84346D10-0A63-4A4D-BE51-E5EFD69302D6}" dt="2025-09-22T10:29:21.870" v="1110" actId="1076"/>
        <pc:sldMkLst>
          <pc:docMk/>
          <pc:sldMk cId="1703828549" sldId="302"/>
        </pc:sldMkLst>
        <pc:picChg chg="add mod">
          <ac:chgData name="Eric Boiton" userId="86fef18e8c0c00a2" providerId="LiveId" clId="{84346D10-0A63-4A4D-BE51-E5EFD69302D6}" dt="2025-09-22T10:26:21.839" v="1088" actId="1076"/>
          <ac:picMkLst>
            <pc:docMk/>
            <pc:sldMk cId="1703828549" sldId="302"/>
            <ac:picMk id="2" creationId="{6A618519-BB62-BB57-DA8B-DBABC26530D6}"/>
          </ac:picMkLst>
        </pc:picChg>
        <pc:picChg chg="add mod">
          <ac:chgData name="Eric Boiton" userId="86fef18e8c0c00a2" providerId="LiveId" clId="{84346D10-0A63-4A4D-BE51-E5EFD69302D6}" dt="2025-09-22T10:27:05.611" v="1094" actId="1076"/>
          <ac:picMkLst>
            <pc:docMk/>
            <pc:sldMk cId="1703828549" sldId="302"/>
            <ac:picMk id="5" creationId="{5E20E699-729D-0618-59EA-04B8E19CB101}"/>
          </ac:picMkLst>
        </pc:picChg>
        <pc:picChg chg="add mod">
          <ac:chgData name="Eric Boiton" userId="86fef18e8c0c00a2" providerId="LiveId" clId="{84346D10-0A63-4A4D-BE51-E5EFD69302D6}" dt="2025-09-22T10:27:35.130" v="1097" actId="1076"/>
          <ac:picMkLst>
            <pc:docMk/>
            <pc:sldMk cId="1703828549" sldId="302"/>
            <ac:picMk id="7" creationId="{39AD9C17-4779-C241-0B7B-7FFF0B11FD57}"/>
          </ac:picMkLst>
        </pc:picChg>
        <pc:picChg chg="add mod">
          <ac:chgData name="Eric Boiton" userId="86fef18e8c0c00a2" providerId="LiveId" clId="{84346D10-0A63-4A4D-BE51-E5EFD69302D6}" dt="2025-09-22T10:28:24.516" v="1102" actId="1076"/>
          <ac:picMkLst>
            <pc:docMk/>
            <pc:sldMk cId="1703828549" sldId="302"/>
            <ac:picMk id="8" creationId="{A424E9F0-C61C-0EAA-9E91-C79C9FD98F08}"/>
          </ac:picMkLst>
        </pc:picChg>
        <pc:picChg chg="add del mod">
          <ac:chgData name="Eric Boiton" userId="86fef18e8c0c00a2" providerId="LiveId" clId="{84346D10-0A63-4A4D-BE51-E5EFD69302D6}" dt="2025-09-22T10:29:11.952" v="1108" actId="478"/>
          <ac:picMkLst>
            <pc:docMk/>
            <pc:sldMk cId="1703828549" sldId="302"/>
            <ac:picMk id="9" creationId="{D139DC93-8037-EB3C-7955-780567204E66}"/>
          </ac:picMkLst>
        </pc:picChg>
        <pc:picChg chg="add mod">
          <ac:chgData name="Eric Boiton" userId="86fef18e8c0c00a2" providerId="LiveId" clId="{84346D10-0A63-4A4D-BE51-E5EFD69302D6}" dt="2025-09-22T10:29:21.870" v="1110" actId="1076"/>
          <ac:picMkLst>
            <pc:docMk/>
            <pc:sldMk cId="1703828549" sldId="302"/>
            <ac:picMk id="10" creationId="{3F7F34C7-4604-119F-5B46-53721DFBE7B0}"/>
          </ac:picMkLst>
        </pc:picChg>
      </pc:sldChg>
      <pc:sldChg chg="modSp mod">
        <pc:chgData name="Eric Boiton" userId="86fef18e8c0c00a2" providerId="LiveId" clId="{84346D10-0A63-4A4D-BE51-E5EFD69302D6}" dt="2025-09-23T13:40:43.575" v="1898" actId="20577"/>
        <pc:sldMkLst>
          <pc:docMk/>
          <pc:sldMk cId="1823889923" sldId="304"/>
        </pc:sldMkLst>
        <pc:spChg chg="mod">
          <ac:chgData name="Eric Boiton" userId="86fef18e8c0c00a2" providerId="LiveId" clId="{84346D10-0A63-4A4D-BE51-E5EFD69302D6}" dt="2025-09-23T13:40:43.575" v="1898" actId="20577"/>
          <ac:spMkLst>
            <pc:docMk/>
            <pc:sldMk cId="1823889923" sldId="304"/>
            <ac:spMk id="3" creationId="{5ADD567A-B169-4963-1642-C719421CF41B}"/>
          </ac:spMkLst>
        </pc:spChg>
      </pc:sldChg>
      <pc:sldChg chg="ord">
        <pc:chgData name="Eric Boiton" userId="86fef18e8c0c00a2" providerId="LiveId" clId="{84346D10-0A63-4A4D-BE51-E5EFD69302D6}" dt="2025-09-23T13:40:53.723" v="1900"/>
        <pc:sldMkLst>
          <pc:docMk/>
          <pc:sldMk cId="1978785788" sldId="306"/>
        </pc:sldMkLst>
      </pc:sldChg>
      <pc:sldChg chg="modSp mod">
        <pc:chgData name="Eric Boiton" userId="86fef18e8c0c00a2" providerId="LiveId" clId="{84346D10-0A63-4A4D-BE51-E5EFD69302D6}" dt="2025-09-22T14:53:14.335" v="1418" actId="20577"/>
        <pc:sldMkLst>
          <pc:docMk/>
          <pc:sldMk cId="1434168152" sldId="307"/>
        </pc:sldMkLst>
        <pc:spChg chg="mod">
          <ac:chgData name="Eric Boiton" userId="86fef18e8c0c00a2" providerId="LiveId" clId="{84346D10-0A63-4A4D-BE51-E5EFD69302D6}" dt="2025-09-22T14:53:14.335" v="1418" actId="20577"/>
          <ac:spMkLst>
            <pc:docMk/>
            <pc:sldMk cId="1434168152" sldId="307"/>
            <ac:spMk id="3" creationId="{98548EAD-2051-4108-7291-018D9812E3B4}"/>
          </ac:spMkLst>
        </pc:spChg>
      </pc:sldChg>
      <pc:sldChg chg="modSp mod">
        <pc:chgData name="Eric Boiton" userId="86fef18e8c0c00a2" providerId="LiveId" clId="{84346D10-0A63-4A4D-BE51-E5EFD69302D6}" dt="2025-09-22T15:45:11.227" v="1840" actId="113"/>
        <pc:sldMkLst>
          <pc:docMk/>
          <pc:sldMk cId="4150306171" sldId="308"/>
        </pc:sldMkLst>
        <pc:spChg chg="mod">
          <ac:chgData name="Eric Boiton" userId="86fef18e8c0c00a2" providerId="LiveId" clId="{84346D10-0A63-4A4D-BE51-E5EFD69302D6}" dt="2025-09-22T15:45:11.227" v="1840" actId="113"/>
          <ac:spMkLst>
            <pc:docMk/>
            <pc:sldMk cId="4150306171" sldId="308"/>
            <ac:spMk id="3" creationId="{222A00F0-527D-6F3D-792A-A58C295480D5}"/>
          </ac:spMkLst>
        </pc:spChg>
      </pc:sldChg>
      <pc:sldChg chg="addSp delSp modSp add mod">
        <pc:chgData name="Eric Boiton" userId="86fef18e8c0c00a2" providerId="LiveId" clId="{84346D10-0A63-4A4D-BE51-E5EFD69302D6}" dt="2025-09-22T10:33:22.319" v="1337" actId="20577"/>
        <pc:sldMkLst>
          <pc:docMk/>
          <pc:sldMk cId="3740039308" sldId="309"/>
        </pc:sldMkLst>
        <pc:spChg chg="mod">
          <ac:chgData name="Eric Boiton" userId="86fef18e8c0c00a2" providerId="LiveId" clId="{84346D10-0A63-4A4D-BE51-E5EFD69302D6}" dt="2025-09-22T10:33:22.319" v="1337" actId="20577"/>
          <ac:spMkLst>
            <pc:docMk/>
            <pc:sldMk cId="3740039308" sldId="309"/>
            <ac:spMk id="3" creationId="{45C69FDB-A5D4-1BBD-C692-1B29E32E95E2}"/>
          </ac:spMkLst>
        </pc:spChg>
        <pc:spChg chg="del">
          <ac:chgData name="Eric Boiton" userId="86fef18e8c0c00a2" providerId="LiveId" clId="{84346D10-0A63-4A4D-BE51-E5EFD69302D6}" dt="2025-09-22T10:10:22.811" v="19" actId="478"/>
          <ac:spMkLst>
            <pc:docMk/>
            <pc:sldMk cId="3740039308" sldId="309"/>
            <ac:spMk id="4" creationId="{4AA489E2-04C5-3901-93BE-24D1445CE259}"/>
          </ac:spMkLst>
        </pc:spChg>
        <pc:spChg chg="add del mod">
          <ac:chgData name="Eric Boiton" userId="86fef18e8c0c00a2" providerId="LiveId" clId="{84346D10-0A63-4A4D-BE51-E5EFD69302D6}" dt="2025-09-22T10:10:31.295" v="20" actId="478"/>
          <ac:spMkLst>
            <pc:docMk/>
            <pc:sldMk cId="3740039308" sldId="309"/>
            <ac:spMk id="5" creationId="{47492109-D698-7A5E-2401-FAB16A85D250}"/>
          </ac:spMkLst>
        </pc:spChg>
        <pc:spChg chg="mod">
          <ac:chgData name="Eric Boiton" userId="86fef18e8c0c00a2" providerId="LiveId" clId="{84346D10-0A63-4A4D-BE51-E5EFD69302D6}" dt="2025-09-22T10:10:48.638" v="63" actId="6549"/>
          <ac:spMkLst>
            <pc:docMk/>
            <pc:sldMk cId="3740039308" sldId="309"/>
            <ac:spMk id="6" creationId="{781F3F49-D2C6-B1EC-C76D-F2A21490FD66}"/>
          </ac:spMkLst>
        </pc:spChg>
      </pc:sldChg>
      <pc:sldChg chg="addSp delSp modSp new mod">
        <pc:chgData name="Eric Boiton" userId="86fef18e8c0c00a2" providerId="LiveId" clId="{84346D10-0A63-4A4D-BE51-E5EFD69302D6}" dt="2025-09-22T11:27:50.911" v="1401" actId="14100"/>
        <pc:sldMkLst>
          <pc:docMk/>
          <pc:sldMk cId="414970441" sldId="310"/>
        </pc:sldMkLst>
        <pc:spChg chg="mod">
          <ac:chgData name="Eric Boiton" userId="86fef18e8c0c00a2" providerId="LiveId" clId="{84346D10-0A63-4A4D-BE51-E5EFD69302D6}" dt="2025-09-22T11:19:31.274" v="1347" actId="20577"/>
          <ac:spMkLst>
            <pc:docMk/>
            <pc:sldMk cId="414970441" sldId="310"/>
            <ac:spMk id="2" creationId="{3D5DE3D8-13E8-37D4-4288-EBD969D047AE}"/>
          </ac:spMkLst>
        </pc:spChg>
        <pc:spChg chg="del">
          <ac:chgData name="Eric Boiton" userId="86fef18e8c0c00a2" providerId="LiveId" clId="{84346D10-0A63-4A4D-BE51-E5EFD69302D6}" dt="2025-09-22T11:19:34.428" v="1348" actId="478"/>
          <ac:spMkLst>
            <pc:docMk/>
            <pc:sldMk cId="414970441" sldId="310"/>
            <ac:spMk id="3" creationId="{1589D9AE-ECDF-F7A0-09A9-98D94E8F3077}"/>
          </ac:spMkLst>
        </pc:spChg>
        <pc:spChg chg="del">
          <ac:chgData name="Eric Boiton" userId="86fef18e8c0c00a2" providerId="LiveId" clId="{84346D10-0A63-4A4D-BE51-E5EFD69302D6}" dt="2025-09-22T11:19:37.768" v="1349" actId="478"/>
          <ac:spMkLst>
            <pc:docMk/>
            <pc:sldMk cId="414970441" sldId="310"/>
            <ac:spMk id="4" creationId="{19CFD8E8-CE7C-924C-A39F-531EA8D9CC35}"/>
          </ac:spMkLst>
        </pc:spChg>
        <pc:picChg chg="add mod">
          <ac:chgData name="Eric Boiton" userId="86fef18e8c0c00a2" providerId="LiveId" clId="{84346D10-0A63-4A4D-BE51-E5EFD69302D6}" dt="2025-09-22T11:27:37.856" v="1397" actId="14100"/>
          <ac:picMkLst>
            <pc:docMk/>
            <pc:sldMk cId="414970441" sldId="310"/>
            <ac:picMk id="6" creationId="{FF5CED91-13AC-E823-3248-8C893E762AD4}"/>
          </ac:picMkLst>
        </pc:picChg>
        <pc:picChg chg="add del mod">
          <ac:chgData name="Eric Boiton" userId="86fef18e8c0c00a2" providerId="LiveId" clId="{84346D10-0A63-4A4D-BE51-E5EFD69302D6}" dt="2025-09-22T11:25:28.546" v="1361" actId="478"/>
          <ac:picMkLst>
            <pc:docMk/>
            <pc:sldMk cId="414970441" sldId="310"/>
            <ac:picMk id="8" creationId="{DDA34823-DE88-3C37-4489-DD34329F69CD}"/>
          </ac:picMkLst>
        </pc:picChg>
        <pc:picChg chg="add mod">
          <ac:chgData name="Eric Boiton" userId="86fef18e8c0c00a2" providerId="LiveId" clId="{84346D10-0A63-4A4D-BE51-E5EFD69302D6}" dt="2025-09-22T11:27:44.499" v="1399" actId="14100"/>
          <ac:picMkLst>
            <pc:docMk/>
            <pc:sldMk cId="414970441" sldId="310"/>
            <ac:picMk id="10" creationId="{E3864855-39CD-E11E-5A7E-2726C82A5AC8}"/>
          </ac:picMkLst>
        </pc:picChg>
        <pc:picChg chg="add mod">
          <ac:chgData name="Eric Boiton" userId="86fef18e8c0c00a2" providerId="LiveId" clId="{84346D10-0A63-4A4D-BE51-E5EFD69302D6}" dt="2025-09-22T11:27:50.911" v="1401" actId="14100"/>
          <ac:picMkLst>
            <pc:docMk/>
            <pc:sldMk cId="414970441" sldId="310"/>
            <ac:picMk id="12" creationId="{287B1080-CEBC-A496-409A-21458C4EB1AE}"/>
          </ac:picMkLst>
        </pc:picChg>
      </pc:sldChg>
      <pc:sldChg chg="modSp add mod ord">
        <pc:chgData name="Eric Boiton" userId="86fef18e8c0c00a2" providerId="LiveId" clId="{84346D10-0A63-4A4D-BE51-E5EFD69302D6}" dt="2025-09-23T13:41:19.732" v="1921" actId="20577"/>
        <pc:sldMkLst>
          <pc:docMk/>
          <pc:sldMk cId="875485325" sldId="311"/>
        </pc:sldMkLst>
        <pc:spChg chg="mod">
          <ac:chgData name="Eric Boiton" userId="86fef18e8c0c00a2" providerId="LiveId" clId="{84346D10-0A63-4A4D-BE51-E5EFD69302D6}" dt="2025-09-23T13:41:19.732" v="1921" actId="20577"/>
          <ac:spMkLst>
            <pc:docMk/>
            <pc:sldMk cId="875485325" sldId="311"/>
            <ac:spMk id="2" creationId="{881628E2-F401-FB90-E887-05FA48CA2270}"/>
          </ac:spMkLst>
        </pc:spChg>
      </pc:sldChg>
      <pc:sldChg chg="addSp delSp modSp add mod ord">
        <pc:chgData name="Eric Boiton" userId="86fef18e8c0c00a2" providerId="LiveId" clId="{84346D10-0A63-4A4D-BE51-E5EFD69302D6}" dt="2025-09-23T14:45:14.642" v="2801" actId="20577"/>
        <pc:sldMkLst>
          <pc:docMk/>
          <pc:sldMk cId="1930889000" sldId="312"/>
        </pc:sldMkLst>
        <pc:spChg chg="mod">
          <ac:chgData name="Eric Boiton" userId="86fef18e8c0c00a2" providerId="LiveId" clId="{84346D10-0A63-4A4D-BE51-E5EFD69302D6}" dt="2025-09-23T13:57:17.965" v="2058" actId="14100"/>
          <ac:spMkLst>
            <pc:docMk/>
            <pc:sldMk cId="1930889000" sldId="312"/>
            <ac:spMk id="3" creationId="{E4FD9357-4681-4715-692B-E83FE64D9F7A}"/>
          </ac:spMkLst>
        </pc:spChg>
        <pc:spChg chg="mod">
          <ac:chgData name="Eric Boiton" userId="86fef18e8c0c00a2" providerId="LiveId" clId="{84346D10-0A63-4A4D-BE51-E5EFD69302D6}" dt="2025-09-23T13:46:19.221" v="1952" actId="20577"/>
          <ac:spMkLst>
            <pc:docMk/>
            <pc:sldMk cId="1930889000" sldId="312"/>
            <ac:spMk id="6" creationId="{F22109D3-07F2-56BA-E0C8-28D6F0323A9A}"/>
          </ac:spMkLst>
        </pc:spChg>
        <pc:spChg chg="add del mod">
          <ac:chgData name="Eric Boiton" userId="86fef18e8c0c00a2" providerId="LiveId" clId="{84346D10-0A63-4A4D-BE51-E5EFD69302D6}" dt="2025-09-23T13:56:55.634" v="2053" actId="478"/>
          <ac:spMkLst>
            <pc:docMk/>
            <pc:sldMk cId="1930889000" sldId="312"/>
            <ac:spMk id="11" creationId="{3CA8C4E1-6242-0A77-F5DF-CA194E2EC764}"/>
          </ac:spMkLst>
        </pc:spChg>
        <pc:spChg chg="add mod">
          <ac:chgData name="Eric Boiton" userId="86fef18e8c0c00a2" providerId="LiveId" clId="{84346D10-0A63-4A4D-BE51-E5EFD69302D6}" dt="2025-09-23T14:45:14.642" v="2801" actId="20577"/>
          <ac:spMkLst>
            <pc:docMk/>
            <pc:sldMk cId="1930889000" sldId="312"/>
            <ac:spMk id="14" creationId="{191754CD-331F-C0E8-2ECA-56F0609F2473}"/>
          </ac:spMkLst>
        </pc:spChg>
        <pc:picChg chg="add mod">
          <ac:chgData name="Eric Boiton" userId="86fef18e8c0c00a2" providerId="LiveId" clId="{84346D10-0A63-4A4D-BE51-E5EFD69302D6}" dt="2025-09-23T13:49:08.819" v="2042" actId="14100"/>
          <ac:picMkLst>
            <pc:docMk/>
            <pc:sldMk cId="1930889000" sldId="312"/>
            <ac:picMk id="4" creationId="{C9CDE364-5D90-F207-65E8-7734F798A54A}"/>
          </ac:picMkLst>
        </pc:picChg>
        <pc:picChg chg="add del">
          <ac:chgData name="Eric Boiton" userId="86fef18e8c0c00a2" providerId="LiveId" clId="{84346D10-0A63-4A4D-BE51-E5EFD69302D6}" dt="2025-09-23T13:54:18.608" v="2044" actId="22"/>
          <ac:picMkLst>
            <pc:docMk/>
            <pc:sldMk cId="1930889000" sldId="312"/>
            <ac:picMk id="7" creationId="{4ED8EA2B-B51C-D117-330A-383A577051B3}"/>
          </ac:picMkLst>
        </pc:picChg>
        <pc:picChg chg="add del mod">
          <ac:chgData name="Eric Boiton" userId="86fef18e8c0c00a2" providerId="LiveId" clId="{84346D10-0A63-4A4D-BE51-E5EFD69302D6}" dt="2025-09-23T13:56:59.272" v="2054" actId="478"/>
          <ac:picMkLst>
            <pc:docMk/>
            <pc:sldMk cId="1930889000" sldId="312"/>
            <ac:picMk id="9" creationId="{186C6654-D595-76E2-DE1A-35D229C15F25}"/>
          </ac:picMkLst>
        </pc:picChg>
        <pc:picChg chg="add mod">
          <ac:chgData name="Eric Boiton" userId="86fef18e8c0c00a2" providerId="LiveId" clId="{84346D10-0A63-4A4D-BE51-E5EFD69302D6}" dt="2025-09-23T13:57:23.787" v="2059" actId="1076"/>
          <ac:picMkLst>
            <pc:docMk/>
            <pc:sldMk cId="1930889000" sldId="312"/>
            <ac:picMk id="13" creationId="{56CCD7EC-D499-F4F3-D246-B13760CF0D8E}"/>
          </ac:picMkLst>
        </pc:picChg>
      </pc:sldChg>
      <pc:sldChg chg="addSp delSp modSp add mod">
        <pc:chgData name="Eric Boiton" userId="86fef18e8c0c00a2" providerId="LiveId" clId="{84346D10-0A63-4A4D-BE51-E5EFD69302D6}" dt="2025-09-23T14:57:34.940" v="2989" actId="255"/>
        <pc:sldMkLst>
          <pc:docMk/>
          <pc:sldMk cId="3235537921" sldId="313"/>
        </pc:sldMkLst>
        <pc:spChg chg="mod">
          <ac:chgData name="Eric Boiton" userId="86fef18e8c0c00a2" providerId="LiveId" clId="{84346D10-0A63-4A4D-BE51-E5EFD69302D6}" dt="2025-09-23T14:57:22.404" v="2988" actId="113"/>
          <ac:spMkLst>
            <pc:docMk/>
            <pc:sldMk cId="3235537921" sldId="313"/>
            <ac:spMk id="3" creationId="{56DDE87F-019C-B005-5511-1DB8C84959F4}"/>
          </ac:spMkLst>
        </pc:spChg>
        <pc:spChg chg="mod">
          <ac:chgData name="Eric Boiton" userId="86fef18e8c0c00a2" providerId="LiveId" clId="{84346D10-0A63-4A4D-BE51-E5EFD69302D6}" dt="2025-09-23T14:39:19.231" v="2257" actId="20577"/>
          <ac:spMkLst>
            <pc:docMk/>
            <pc:sldMk cId="3235537921" sldId="313"/>
            <ac:spMk id="6" creationId="{4EFD7B0A-99D4-6B98-0219-5891A15926DE}"/>
          </ac:spMkLst>
        </pc:spChg>
        <pc:spChg chg="add mod">
          <ac:chgData name="Eric Boiton" userId="86fef18e8c0c00a2" providerId="LiveId" clId="{84346D10-0A63-4A4D-BE51-E5EFD69302D6}" dt="2025-09-23T14:47:36.618" v="2807" actId="208"/>
          <ac:spMkLst>
            <pc:docMk/>
            <pc:sldMk cId="3235537921" sldId="313"/>
            <ac:spMk id="7" creationId="{C078E0F3-EF2F-A291-DE8D-E3DFCD5D083C}"/>
          </ac:spMkLst>
        </pc:spChg>
        <pc:spChg chg="add mod">
          <ac:chgData name="Eric Boiton" userId="86fef18e8c0c00a2" providerId="LiveId" clId="{84346D10-0A63-4A4D-BE51-E5EFD69302D6}" dt="2025-09-23T14:57:34.940" v="2989" actId="255"/>
          <ac:spMkLst>
            <pc:docMk/>
            <pc:sldMk cId="3235537921" sldId="313"/>
            <ac:spMk id="10" creationId="{7D11D688-5646-5A3B-4D71-9D34681FA090}"/>
          </ac:spMkLst>
        </pc:spChg>
        <pc:spChg chg="del">
          <ac:chgData name="Eric Boiton" userId="86fef18e8c0c00a2" providerId="LiveId" clId="{84346D10-0A63-4A4D-BE51-E5EFD69302D6}" dt="2025-09-23T14:39:40.317" v="2260" actId="478"/>
          <ac:spMkLst>
            <pc:docMk/>
            <pc:sldMk cId="3235537921" sldId="313"/>
            <ac:spMk id="14" creationId="{33A33F0C-4802-5EF1-F4B8-729A29A3B2C1}"/>
          </ac:spMkLst>
        </pc:spChg>
        <pc:picChg chg="del">
          <ac:chgData name="Eric Boiton" userId="86fef18e8c0c00a2" providerId="LiveId" clId="{84346D10-0A63-4A4D-BE51-E5EFD69302D6}" dt="2025-09-23T14:39:31.321" v="2258" actId="478"/>
          <ac:picMkLst>
            <pc:docMk/>
            <pc:sldMk cId="3235537921" sldId="313"/>
            <ac:picMk id="4" creationId="{87F2B630-86CE-E4B9-8E0F-7527FE47A8DA}"/>
          </ac:picMkLst>
        </pc:picChg>
        <pc:picChg chg="add mod">
          <ac:chgData name="Eric Boiton" userId="86fef18e8c0c00a2" providerId="LiveId" clId="{84346D10-0A63-4A4D-BE51-E5EFD69302D6}" dt="2025-09-23T14:47:08.289" v="2804" actId="1076"/>
          <ac:picMkLst>
            <pc:docMk/>
            <pc:sldMk cId="3235537921" sldId="313"/>
            <ac:picMk id="5" creationId="{1B60F0C1-7F26-6D19-EF81-6AED7EAF5625}"/>
          </ac:picMkLst>
        </pc:picChg>
        <pc:picChg chg="add mod">
          <ac:chgData name="Eric Boiton" userId="86fef18e8c0c00a2" providerId="LiveId" clId="{84346D10-0A63-4A4D-BE51-E5EFD69302D6}" dt="2025-09-23T14:49:18.938" v="2813" actId="1076"/>
          <ac:picMkLst>
            <pc:docMk/>
            <pc:sldMk cId="3235537921" sldId="313"/>
            <ac:picMk id="9" creationId="{D1D70E1E-A719-AE0D-2B37-FBC96C1F62BD}"/>
          </ac:picMkLst>
        </pc:picChg>
        <pc:picChg chg="del">
          <ac:chgData name="Eric Boiton" userId="86fef18e8c0c00a2" providerId="LiveId" clId="{84346D10-0A63-4A4D-BE51-E5EFD69302D6}" dt="2025-09-23T14:39:36.022" v="2259" actId="478"/>
          <ac:picMkLst>
            <pc:docMk/>
            <pc:sldMk cId="3235537921" sldId="313"/>
            <ac:picMk id="13" creationId="{EA4885EE-0BB4-E5BD-DB63-F1F7AE9C022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id="{7FB8B65A-D69F-C26C-B67E-036EF77BF1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52B9064-AE57-427F-E5AF-71DE7D52FE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fr-FR" sz="1200"/>
            </a:lvl1pPr>
          </a:lstStyle>
          <a:p>
            <a:pPr rtl="0"/>
            <a:fld id="{52A714CA-BB23-4F17-A1E5-A7E59E550005}" type="datetime1">
              <a:rPr lang="fr-FR" smtClean="0"/>
              <a:t>23/09/2025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186157A-CEB9-B0FC-3A49-BE950AEAD6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71800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0819CA0-A57D-42D7-A625-56C22D0FA7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378824"/>
            <a:ext cx="2971800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fr-FR" sz="1200"/>
            </a:lvl1pPr>
          </a:lstStyle>
          <a:p>
            <a:pPr rtl="0"/>
            <a:fld id="{EAFF3A6F-DEFA-45E0-9496-BEE7C2C6F3D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60022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fr-FR" sz="1200"/>
            </a:lvl1pPr>
          </a:lstStyle>
          <a:p>
            <a:pPr rtl="0"/>
            <a:fld id="{7D9FD98B-ABAD-47D0-AEF3-E7E088603B18}" type="datetime1">
              <a:rPr lang="fr-FR" smtClean="0"/>
              <a:t>23/09/2025</a:t>
            </a:fld>
            <a:endParaRPr lang="fr-FR" dirty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66725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51983"/>
            <a:ext cx="5486400" cy="3887986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fr-FR"/>
            </a:defPPr>
          </a:lstStyle>
          <a:p>
            <a:pPr lvl="0" rtl="0"/>
            <a:r>
              <a:rPr lang="fr-FR"/>
              <a:t>Modifiez les styles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71800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378824"/>
            <a:ext cx="2971800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fr-FR" sz="1200"/>
            </a:lvl1pPr>
          </a:lstStyle>
          <a:p>
            <a:pPr rtl="0"/>
            <a:fld id="{F97DC217-DF71-1A49-B3EA-559F1F43B0F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64252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93858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D8860-1E1D-8664-9EA3-9F308823C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DA1F0D4B-9BF1-623F-CAF1-6408EB10CA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3C605B10-964A-0578-DCA8-3CC08B27AF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4DBEAC5-65B4-AD4D-D0D5-ABE09ABA3F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60043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3079D-5F28-13B6-2A08-B1937C64D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9C75D966-93F4-F208-DCB3-DF6031DD7D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6D3F1D88-5DF8-00CE-266B-305A28B30E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4115E3-2EF6-D8AB-CC84-9AC7EA02AD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511477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C0FF8-4202-5748-5D84-1B30851BC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22190AD4-0AC6-277D-DE0C-997FC2F2C1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8737EA1-2D9D-4974-F4C1-6199B6400D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79EB281-01CF-E779-A4B1-79D69C0171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94158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881C6-2AC4-A47E-FB6C-EE6D30E6C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1DF24F9F-71F2-E16B-8399-D1DC1C41EA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C6AFFFB0-181E-2821-6A7A-134515A614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545D7BF-6BE0-C1C6-EBE3-8DA581B1CF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79645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F0F1C-E16B-4130-2837-29EE61448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A3FFFB23-54DF-075C-E8B6-D5C816BD06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FD64941E-A135-7011-96D2-56CC381151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6501AC5-961F-6646-8515-6A8528200B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95550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5D50E-B788-83F7-45BA-98C7E7460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4C45C48F-4583-0663-D246-09FCF5E2C5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58B67288-136B-A62F-B742-B98BAB4C62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A682291-3470-E411-EE3C-9B78A0DE2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53403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4D790-E77C-6FDB-505A-162D6F003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BE8843C1-D4A2-BB1B-654B-1141C6EBCB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172B63A8-E21B-A45F-B9BA-2820E07B6E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5EA0CB-33F7-1401-E586-20D1FEAD8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03139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DB31B-5F25-FE56-C8A5-3A54490A1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90CC8F43-5C97-B3CD-2314-1F6F66F9A6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136B4DAF-F380-729A-3E39-184A169DF5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1724759-7EAB-CB77-DE07-FEFB9214F7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93464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008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8948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9086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3A9D5-322E-05E7-95CC-807D1F1E5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AAE532FF-22C7-7EFA-5AA0-AE3E18E1DE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278D194B-4D9D-DA64-C539-665B3407F1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03715A1-5CBE-323D-66AC-A839A4F14E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11432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703B5-13FB-6D49-17F7-98F12DC62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7ADAA219-FE19-BFEA-5ED0-DE8A72C2FC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AB6BF06C-DFC4-8C6C-7AC7-C493A0DD14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5869EEF-787A-D5F3-4FDC-E58F3B479F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85327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CC1C2-2C45-EF70-5E8B-9341D763C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9E6F09B4-B334-5B3E-484E-72E4B5261B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4195AC4-7719-DF75-3AC4-8217E0E408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ED0766-4EE8-461D-3894-633D8F6C6C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8400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8A172-51E6-1C27-890F-917E5DC84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8E92D27D-76CB-DD25-9103-0B1B29E5DD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4610A277-393A-C220-1024-767479DA2C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B79A297-7BE0-59F4-99D5-B1D3636935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647920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FDC67-A8A3-274C-BB9A-F9B80D421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E1235EA5-0F48-6C6B-8EF1-2FB339EE55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A3C022EC-0A77-1209-F55B-1062EA8A33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A5EF7C6-636D-FD79-164A-466BFFE024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925961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4D2CB-FAE7-BEA0-EBAE-F3A015EA7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38FF0B3D-8FDB-7F9F-4A46-BF28EDEDCD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9C9CFFBE-440B-B1C0-773A-734AE56788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3DA6D34-7647-C70F-FB4A-99456DDB51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F97DC217-DF71-1A49-B3EA-559F1F43B0FF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1989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C79249-FDC0-364D-A734-AE1DE1605D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13537B6D-42A5-F449-2691-321A167F7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3419"/>
            <a:ext cx="12192000" cy="6861419"/>
            <a:chOff x="0" y="-3419"/>
            <a:chExt cx="12192000" cy="6861419"/>
          </a:xfrm>
        </p:grpSpPr>
        <p:sp>
          <p:nvSpPr>
            <p:cNvPr id="5" name="Ovale 4">
              <a:extLst>
                <a:ext uri="{FF2B5EF4-FFF2-40B4-BE49-F238E27FC236}">
                  <a16:creationId xmlns:a16="http://schemas.microsoft.com/office/drawing/2014/main" id="{902465C8-266D-104C-9C49-323DF4A8277E}"/>
                </a:ext>
              </a:extLst>
            </p:cNvPr>
            <p:cNvSpPr/>
            <p:nvPr userDrawn="1"/>
          </p:nvSpPr>
          <p:spPr>
            <a:xfrm>
              <a:off x="583746" y="4960030"/>
              <a:ext cx="1551214" cy="155121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11" name="Forme libre 10">
              <a:extLst>
                <a:ext uri="{FF2B5EF4-FFF2-40B4-BE49-F238E27FC236}">
                  <a16:creationId xmlns:a16="http://schemas.microsoft.com/office/drawing/2014/main" id="{37979A1C-BF60-B345-A664-2E4F7A3461EB}"/>
                </a:ext>
              </a:extLst>
            </p:cNvPr>
            <p:cNvSpPr/>
            <p:nvPr userDrawn="1"/>
          </p:nvSpPr>
          <p:spPr>
            <a:xfrm>
              <a:off x="1" y="4571999"/>
              <a:ext cx="1118508" cy="1118508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9" name="Forme libre 8">
              <a:extLst>
                <a:ext uri="{FF2B5EF4-FFF2-40B4-BE49-F238E27FC236}">
                  <a16:creationId xmlns:a16="http://schemas.microsoft.com/office/drawing/2014/main" id="{58080B3E-915C-2D4C-8608-596E1BFD6387}"/>
                </a:ext>
              </a:extLst>
            </p:cNvPr>
            <p:cNvSpPr/>
            <p:nvPr userDrawn="1"/>
          </p:nvSpPr>
          <p:spPr>
            <a:xfrm>
              <a:off x="1" y="5739492"/>
              <a:ext cx="1118508" cy="1118508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F15FBB50-09C8-B64E-AE57-67C5E70810CB}"/>
                </a:ext>
              </a:extLst>
            </p:cNvPr>
            <p:cNvGrpSpPr/>
            <p:nvPr userDrawn="1"/>
          </p:nvGrpSpPr>
          <p:grpSpPr>
            <a:xfrm>
              <a:off x="8264427" y="-3419"/>
              <a:ext cx="3927573" cy="3165022"/>
              <a:chOff x="9857014" y="13834"/>
              <a:chExt cx="2334986" cy="1881641"/>
            </a:xfrm>
          </p:grpSpPr>
          <p:sp>
            <p:nvSpPr>
              <p:cNvPr id="15" name="Forme libre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fr-FR"/>
                </a:defPPr>
              </a:lstStyle>
              <a:p>
                <a:pPr algn="ctr" rtl="0"/>
                <a:endParaRPr lang="fr-FR" dirty="0"/>
              </a:p>
            </p:txBody>
          </p:sp>
          <p:sp>
            <p:nvSpPr>
              <p:cNvPr id="16" name="Forme libre 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fr-FR"/>
                </a:defPPr>
              </a:lstStyle>
              <a:p>
                <a:pPr algn="ctr" rtl="0"/>
                <a:endParaRPr lang="fr-FR" dirty="0"/>
              </a:p>
            </p:txBody>
          </p:sp>
        </p:grpSp>
        <p:sp>
          <p:nvSpPr>
            <p:cNvPr id="22" name="Forme libre 21">
              <a:extLst>
                <a:ext uri="{FF2B5EF4-FFF2-40B4-BE49-F238E27FC236}">
                  <a16:creationId xmlns:a16="http://schemas.microsoft.com/office/drawing/2014/main" id="{BC68F289-2744-2F48-893A-3F17911625C8}"/>
                </a:ext>
              </a:extLst>
            </p:cNvPr>
            <p:cNvSpPr/>
            <p:nvPr userDrawn="1"/>
          </p:nvSpPr>
          <p:spPr>
            <a:xfrm>
              <a:off x="0" y="-1"/>
              <a:ext cx="1167493" cy="1167493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28" name="Forme libre 27">
              <a:extLst>
                <a:ext uri="{FF2B5EF4-FFF2-40B4-BE49-F238E27FC236}">
                  <a16:creationId xmlns:a16="http://schemas.microsoft.com/office/drawing/2014/main" id="{9E240E8A-950E-7946-826C-415CB5DACA43}"/>
                </a:ext>
              </a:extLst>
            </p:cNvPr>
            <p:cNvSpPr/>
            <p:nvPr userDrawn="1"/>
          </p:nvSpPr>
          <p:spPr>
            <a:xfrm>
              <a:off x="11024507" y="4580708"/>
              <a:ext cx="1167493" cy="2277292"/>
            </a:xfrm>
            <a:custGeom>
              <a:avLst/>
              <a:gdLst>
                <a:gd name="connsiteX0" fmla="*/ 1167473 w 1167493"/>
                <a:gd name="connsiteY0" fmla="*/ 0 h 2272167"/>
                <a:gd name="connsiteX1" fmla="*/ 1167493 w 1167493"/>
                <a:gd name="connsiteY1" fmla="*/ 0 h 2272167"/>
                <a:gd name="connsiteX2" fmla="*/ 1167493 w 1167493"/>
                <a:gd name="connsiteY2" fmla="*/ 492960 h 2272167"/>
                <a:gd name="connsiteX3" fmla="*/ 1167493 w 1167493"/>
                <a:gd name="connsiteY3" fmla="*/ 720385 h 2272167"/>
                <a:gd name="connsiteX4" fmla="*/ 1167493 w 1167493"/>
                <a:gd name="connsiteY4" fmla="*/ 2272167 h 2272167"/>
                <a:gd name="connsiteX5" fmla="*/ 0 w 1167493"/>
                <a:gd name="connsiteY5" fmla="*/ 2272167 h 2272167"/>
                <a:gd name="connsiteX6" fmla="*/ 0 w 1167493"/>
                <a:gd name="connsiteY6" fmla="*/ 1898074 h 2272167"/>
                <a:gd name="connsiteX7" fmla="*/ 0 w 1167493"/>
                <a:gd name="connsiteY7" fmla="*/ 1271597 h 2272167"/>
                <a:gd name="connsiteX8" fmla="*/ 0 w 1167493"/>
                <a:gd name="connsiteY8" fmla="*/ 1177688 h 2272167"/>
                <a:gd name="connsiteX9" fmla="*/ 1048124 w 1167493"/>
                <a:gd name="connsiteY9" fmla="*/ 6080 h 2272167"/>
                <a:gd name="connsiteX10" fmla="*/ 1167473 w 1167493"/>
                <a:gd name="connsiteY10" fmla="*/ 0 h 2272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7493" h="2272167">
                  <a:moveTo>
                    <a:pt x="1167473" y="0"/>
                  </a:moveTo>
                  <a:lnTo>
                    <a:pt x="1167493" y="0"/>
                  </a:lnTo>
                  <a:lnTo>
                    <a:pt x="1167493" y="492960"/>
                  </a:lnTo>
                  <a:lnTo>
                    <a:pt x="1167493" y="720385"/>
                  </a:lnTo>
                  <a:lnTo>
                    <a:pt x="1167493" y="2272167"/>
                  </a:lnTo>
                  <a:lnTo>
                    <a:pt x="0" y="2272167"/>
                  </a:lnTo>
                  <a:lnTo>
                    <a:pt x="0" y="1898074"/>
                  </a:lnTo>
                  <a:lnTo>
                    <a:pt x="0" y="1271597"/>
                  </a:lnTo>
                  <a:lnTo>
                    <a:pt x="0" y="1177688"/>
                  </a:lnTo>
                  <a:cubicBezTo>
                    <a:pt x="0" y="567919"/>
                    <a:pt x="459408" y="66389"/>
                    <a:pt x="1048124" y="6080"/>
                  </a:cubicBezTo>
                  <a:lnTo>
                    <a:pt x="116747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3" y="232913"/>
            <a:ext cx="7096933" cy="3830130"/>
          </a:xfrm>
        </p:spPr>
        <p:txBody>
          <a:bodyPr rtlCol="0" anchor="b">
            <a:noAutofit/>
          </a:bodyPr>
          <a:lstStyle>
            <a:lvl1pPr algn="l">
              <a:defRPr lang="fr-FR" sz="6000" b="1">
                <a:latin typeface="+mj-lt"/>
              </a:defRPr>
            </a:lvl1pPr>
          </a:lstStyle>
          <a:p>
            <a:pPr rtl="0"/>
            <a:r>
              <a:rPr lang="fr-FR"/>
              <a:t>Cliquez pour ajouter un titre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 12">
            <a:extLst>
              <a:ext uri="{FF2B5EF4-FFF2-40B4-BE49-F238E27FC236}">
                <a16:creationId xmlns:a16="http://schemas.microsoft.com/office/drawing/2014/main" id="{AC10D125-AB73-D276-4947-94204736A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orme libre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5" name="Forme libre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>
                <a:latin typeface="+mn-lt"/>
              </a:endParaRPr>
            </a:p>
          </p:txBody>
        </p:sp>
        <p:sp>
          <p:nvSpPr>
            <p:cNvPr id="6" name="Forme libre 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orme libre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fr-FR"/>
                </a:defPPr>
              </a:lstStyle>
              <a:p>
                <a:pPr algn="ctr" rtl="0"/>
                <a:endParaRPr lang="fr-FR" dirty="0">
                  <a:latin typeface="+mn-lt"/>
                </a:endParaRPr>
              </a:p>
            </p:txBody>
          </p:sp>
          <p:sp>
            <p:nvSpPr>
              <p:cNvPr id="8" name="Forme libre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fr-FR"/>
                </a:defPPr>
              </a:lstStyle>
              <a:p>
                <a:pPr algn="ctr" rtl="0"/>
                <a:endParaRPr lang="fr-FR" dirty="0">
                  <a:latin typeface="+mn-lt"/>
                </a:endParaRPr>
              </a:p>
            </p:txBody>
          </p:sp>
        </p:grp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58864" y="102021"/>
            <a:ext cx="9779183" cy="1744415"/>
          </a:xfrm>
        </p:spPr>
        <p:txBody>
          <a:bodyPr rtlCol="0" anchor="b">
            <a:noAutofit/>
          </a:bodyPr>
          <a:lstStyle>
            <a:lvl1pPr>
              <a:defRPr lang="fr-FR" sz="4200" b="1">
                <a:latin typeface="+mj-lt"/>
              </a:defRPr>
            </a:lvl1pPr>
          </a:lstStyle>
          <a:p>
            <a:pPr rtl="0"/>
            <a:r>
              <a:rPr lang="fr-FR"/>
              <a:t>Cliquez pour ajouter un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58865" y="2017467"/>
            <a:ext cx="9779182" cy="3366815"/>
          </a:xfrm>
        </p:spPr>
        <p:txBody>
          <a:bodyPr rtlCol="0">
            <a:normAutofit/>
          </a:bodyPr>
          <a:lstStyle>
            <a:lvl1pPr marL="0" indent="0">
              <a:buNone/>
              <a:defRPr lang="fr-FR">
                <a:latin typeface="+mn-lt"/>
              </a:defRPr>
            </a:lvl1pPr>
            <a:lvl2pPr marL="457200" indent="0">
              <a:buNone/>
              <a:defRPr lang="fr-FR">
                <a:latin typeface="+mn-lt"/>
              </a:defRPr>
            </a:lvl2pPr>
            <a:lvl3pPr marL="914400" indent="0">
              <a:buNone/>
              <a:defRPr lang="fr-FR">
                <a:latin typeface="+mn-lt"/>
              </a:defRPr>
            </a:lvl3pPr>
            <a:lvl4pPr marL="1371600" indent="0">
              <a:buNone/>
              <a:defRPr lang="fr-FR">
                <a:latin typeface="+mn-lt"/>
              </a:defRPr>
            </a:lvl4pPr>
            <a:lvl5pPr marL="1828800" indent="0">
              <a:buNone/>
              <a:defRPr lang="fr-FR">
                <a:latin typeface="+mn-lt"/>
              </a:defRPr>
            </a:lvl5pPr>
          </a:lstStyle>
          <a:p>
            <a:pPr lvl="0" rtl="0"/>
            <a:r>
              <a:rPr lang="fr-FR"/>
              <a:t>Cliquer pour ajouter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120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r>
              <a:rPr lang="fr-FR"/>
              <a:t>08/09/20XX</a:t>
            </a:r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fr-FR" sz="120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fr-FR" sz="1200">
                <a:solidFill>
                  <a:schemeClr val="accent2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imag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 12">
            <a:extLst>
              <a:ext uri="{FF2B5EF4-FFF2-40B4-BE49-F238E27FC236}">
                <a16:creationId xmlns:a16="http://schemas.microsoft.com/office/drawing/2014/main" id="{AC10D125-AB73-D276-4947-94204736A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orme libre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5" name="Forme libre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>
                <a:latin typeface="+mn-lt"/>
              </a:endParaRPr>
            </a:p>
          </p:txBody>
        </p:sp>
        <p:sp>
          <p:nvSpPr>
            <p:cNvPr id="6" name="Forme libre 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orme libre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fr-FR"/>
                </a:defPPr>
              </a:lstStyle>
              <a:p>
                <a:pPr algn="ctr" rtl="0"/>
                <a:endParaRPr lang="fr-FR" dirty="0">
                  <a:latin typeface="+mn-lt"/>
                </a:endParaRPr>
              </a:p>
            </p:txBody>
          </p:sp>
          <p:sp>
            <p:nvSpPr>
              <p:cNvPr id="8" name="Forme libre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fr-FR"/>
                </a:defPPr>
              </a:lstStyle>
              <a:p>
                <a:pPr algn="ctr" rtl="0"/>
                <a:endParaRPr lang="fr-FR" dirty="0">
                  <a:latin typeface="+mn-lt"/>
                </a:endParaRPr>
              </a:p>
            </p:txBody>
          </p:sp>
        </p:grp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71600"/>
            <a:ext cx="5486400" cy="4114800"/>
          </a:xfrm>
        </p:spPr>
        <p:txBody>
          <a:bodyPr rtlCol="0" anchor="ctr" anchorCtr="0">
            <a:noAutofit/>
          </a:bodyPr>
          <a:lstStyle>
            <a:lvl1pPr>
              <a:defRPr lang="fr-FR" sz="6000" b="1">
                <a:latin typeface="+mj-lt"/>
              </a:defRPr>
            </a:lvl1pPr>
          </a:lstStyle>
          <a:p>
            <a:pPr rtl="0"/>
            <a:r>
              <a:rPr lang="fr-FR"/>
              <a:t>Cliquez pour ajouter un titre</a:t>
            </a:r>
          </a:p>
        </p:txBody>
      </p:sp>
      <p:sp>
        <p:nvSpPr>
          <p:cNvPr id="15" name="Espace réservé d’image 14">
            <a:extLst>
              <a:ext uri="{FF2B5EF4-FFF2-40B4-BE49-F238E27FC236}">
                <a16:creationId xmlns:a16="http://schemas.microsoft.com/office/drawing/2014/main" id="{3124234B-E1C4-2616-9993-A23142AA69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83438" y="1168400"/>
            <a:ext cx="4500562" cy="4521200"/>
          </a:xfrm>
          <a:prstGeom prst="ellipse">
            <a:avLst/>
          </a:prstGeom>
          <a:solidFill>
            <a:schemeClr val="accent2"/>
          </a:solidFill>
        </p:spPr>
        <p:txBody>
          <a:bodyPr rtlCol="0"/>
          <a:lstStyle>
            <a:lvl1pPr marL="0" indent="0" algn="ctr">
              <a:buNone/>
              <a:defRPr lang="fr-FR" sz="2000"/>
            </a:lvl1pPr>
          </a:lstStyle>
          <a:p>
            <a:pPr rtl="0"/>
            <a:r>
              <a:rPr lang="fr-FR"/>
              <a:t>Cliquez sur l'icône pour ajouter une image</a:t>
            </a:r>
          </a:p>
        </p:txBody>
      </p:sp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120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r>
              <a:rPr lang="fr-FR"/>
              <a:t>08/09/20XX</a:t>
            </a:r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fr-FR" sz="120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fr-FR" sz="1200">
                <a:solidFill>
                  <a:schemeClr val="accent2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1266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 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CEDB282-8288-C81F-52B5-048A3E80C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1"/>
            <a:ext cx="12208822" cy="6858003"/>
            <a:chOff x="0" y="-1"/>
            <a:chExt cx="12208822" cy="685800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62587F-7496-384A-AF40-18FC8CF0709D}"/>
                </a:ext>
              </a:extLst>
            </p:cNvPr>
            <p:cNvSpPr/>
            <p:nvPr userDrawn="1"/>
          </p:nvSpPr>
          <p:spPr>
            <a:xfrm>
              <a:off x="0" y="2286002"/>
              <a:ext cx="12208822" cy="45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12" name="Forme libre 11">
              <a:extLst>
                <a:ext uri="{FF2B5EF4-FFF2-40B4-BE49-F238E27FC236}">
                  <a16:creationId xmlns:a16="http://schemas.microsoft.com/office/drawing/2014/main" id="{84DB028B-A475-224B-B675-A15A56CAD0BF}"/>
                </a:ext>
              </a:extLst>
            </p:cNvPr>
            <p:cNvSpPr/>
            <p:nvPr userDrawn="1"/>
          </p:nvSpPr>
          <p:spPr>
            <a:xfrm flipH="1">
              <a:off x="8597718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14" name="Forme libre 13">
              <a:extLst>
                <a:ext uri="{FF2B5EF4-FFF2-40B4-BE49-F238E27FC236}">
                  <a16:creationId xmlns:a16="http://schemas.microsoft.com/office/drawing/2014/main" id="{61C34955-105B-4D4D-B51D-754C5D38A85D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15" name="Forme libre 14">
              <a:extLst>
                <a:ext uri="{FF2B5EF4-FFF2-40B4-BE49-F238E27FC236}">
                  <a16:creationId xmlns:a16="http://schemas.microsoft.com/office/drawing/2014/main" id="{2734DEB1-EC02-2E42-9292-4ADD115060A5}"/>
                </a:ext>
              </a:extLst>
            </p:cNvPr>
            <p:cNvSpPr/>
            <p:nvPr userDrawn="1"/>
          </p:nvSpPr>
          <p:spPr>
            <a:xfrm rot="5400000" flipH="1" flipV="1">
              <a:off x="10344100" y="438098"/>
              <a:ext cx="2285999" cy="1409801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</p:grpSp>
      <p:sp>
        <p:nvSpPr>
          <p:cNvPr id="13" name="Titre 1">
            <a:extLst>
              <a:ext uri="{FF2B5EF4-FFF2-40B4-BE49-F238E27FC236}">
                <a16:creationId xmlns:a16="http://schemas.microsoft.com/office/drawing/2014/main" id="{5E932F0D-7FC3-634B-932C-3625C16C8D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45085"/>
            <a:ext cx="9779183" cy="1600835"/>
          </a:xfrm>
        </p:spPr>
        <p:txBody>
          <a:bodyPr rtlCol="0" anchor="b">
            <a:noAutofit/>
          </a:bodyPr>
          <a:lstStyle>
            <a:lvl1pPr>
              <a:defRPr lang="fr-FR" sz="4200" b="1">
                <a:latin typeface="+mj-lt"/>
              </a:defRPr>
            </a:lvl1pPr>
          </a:lstStyle>
          <a:p>
            <a:pPr rtl="0"/>
            <a:r>
              <a:rPr lang="fr-FR"/>
              <a:t>Cliquez pour ajouter un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1EED44-783E-8705-4119-D7E9F7D4F2B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166087" y="2652713"/>
            <a:ext cx="9780587" cy="3436936"/>
          </a:xfrm>
        </p:spPr>
        <p:txBody>
          <a:bodyPr rtlCol="0">
            <a:normAutofit/>
          </a:bodyPr>
          <a:lstStyle>
            <a:lvl1pPr marL="342900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solidFill>
                  <a:schemeClr val="bg1"/>
                </a:solidFill>
                <a:latin typeface="+mn-lt"/>
              </a:defRPr>
            </a:lvl1pPr>
            <a:lvl2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solidFill>
                  <a:schemeClr val="bg1"/>
                </a:solidFill>
                <a:latin typeface="+mn-lt"/>
              </a:defRPr>
            </a:lvl2pPr>
            <a:lvl3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solidFill>
                  <a:schemeClr val="bg1"/>
                </a:solidFill>
                <a:latin typeface="+mn-lt"/>
              </a:defRPr>
            </a:lvl3pPr>
            <a:lvl4pPr marL="1097280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solidFill>
                  <a:schemeClr val="bg1"/>
                </a:solidFill>
                <a:latin typeface="+mn-lt"/>
              </a:defRPr>
            </a:lvl4pPr>
            <a:lvl5pPr marL="1371600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solidFill>
                  <a:schemeClr val="bg1"/>
                </a:solidFill>
                <a:latin typeface="+mn-lt"/>
              </a:defRPr>
            </a:lvl5pPr>
          </a:lstStyle>
          <a:p>
            <a:pPr lvl="0" rtl="0"/>
            <a:r>
              <a:rPr lang="fr-FR"/>
              <a:t>Cliquer pour ajouter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95D4F5-F69B-42F6-8A9D-330F696E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>
            <a:lvl1pPr>
              <a:defRPr lang="fr-FR">
                <a:solidFill>
                  <a:schemeClr val="accent2"/>
                </a:solidFill>
                <a:latin typeface="+mn-lt"/>
              </a:defRPr>
            </a:lvl1pPr>
          </a:lstStyle>
          <a:p>
            <a:pPr rtl="0"/>
            <a:r>
              <a:rPr lang="fr-FR"/>
              <a:t>08/09/20XX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79A23A-2238-4904-8692-9F2DAE8B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lvl1pPr>
              <a:defRPr lang="fr-FR">
                <a:solidFill>
                  <a:schemeClr val="accent2"/>
                </a:solidFill>
                <a:latin typeface="+mn-lt"/>
              </a:defRPr>
            </a:lvl1pPr>
          </a:lstStyle>
          <a:p>
            <a:pPr rtl="0"/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B69FC35-DDC8-45FB-8ACB-21C15F57C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06318" y="6356350"/>
            <a:ext cx="1604682" cy="365125"/>
          </a:xfrm>
        </p:spPr>
        <p:txBody>
          <a:bodyPr rtlCol="0">
            <a:noAutofit/>
          </a:bodyPr>
          <a:lstStyle>
            <a:lvl1pPr>
              <a:defRPr lang="fr-FR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3176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re de la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95FBCE6F-2AA9-31FE-8148-33B480735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3" name="Forme libre 22">
              <a:extLst>
                <a:ext uri="{FF2B5EF4-FFF2-40B4-BE49-F238E27FC236}">
                  <a16:creationId xmlns:a16="http://schemas.microsoft.com/office/drawing/2014/main" id="{067EACEC-C2DD-EA42-8504-176673AD1F20}"/>
                </a:ext>
              </a:extLst>
            </p:cNvPr>
            <p:cNvSpPr/>
            <p:nvPr userDrawn="1"/>
          </p:nvSpPr>
          <p:spPr>
            <a:xfrm>
              <a:off x="0" y="0"/>
              <a:ext cx="8025490" cy="6858000"/>
            </a:xfrm>
            <a:custGeom>
              <a:avLst/>
              <a:gdLst>
                <a:gd name="connsiteX0" fmla="*/ 0 w 8025490"/>
                <a:gd name="connsiteY0" fmla="*/ 0 h 6858000"/>
                <a:gd name="connsiteX1" fmla="*/ 4596490 w 8025490"/>
                <a:gd name="connsiteY1" fmla="*/ 0 h 6858000"/>
                <a:gd name="connsiteX2" fmla="*/ 8025490 w 8025490"/>
                <a:gd name="connsiteY2" fmla="*/ 3429000 h 6858000"/>
                <a:gd name="connsiteX3" fmla="*/ 4596490 w 8025490"/>
                <a:gd name="connsiteY3" fmla="*/ 6858000 h 6858000"/>
                <a:gd name="connsiteX4" fmla="*/ 0 w 8025490"/>
                <a:gd name="connsiteY4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25490" h="6858000">
                  <a:moveTo>
                    <a:pt x="0" y="0"/>
                  </a:moveTo>
                  <a:lnTo>
                    <a:pt x="4596490" y="0"/>
                  </a:lnTo>
                  <a:cubicBezTo>
                    <a:pt x="6490274" y="0"/>
                    <a:pt x="8025490" y="1535216"/>
                    <a:pt x="8025490" y="3429000"/>
                  </a:cubicBezTo>
                  <a:cubicBezTo>
                    <a:pt x="8025490" y="5322784"/>
                    <a:pt x="6490274" y="6858000"/>
                    <a:pt x="4596490" y="6858000"/>
                  </a:cubicBezTo>
                  <a:lnTo>
                    <a:pt x="0" y="685800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89843C7E-5704-7A46-8974-F3BFA42E7310}"/>
                </a:ext>
              </a:extLst>
            </p:cNvPr>
            <p:cNvGrpSpPr/>
            <p:nvPr userDrawn="1"/>
          </p:nvGrpSpPr>
          <p:grpSpPr>
            <a:xfrm rot="16200000">
              <a:off x="8286528" y="2207195"/>
              <a:ext cx="3032351" cy="2443610"/>
              <a:chOff x="9857014" y="13834"/>
              <a:chExt cx="2334986" cy="1881641"/>
            </a:xfrm>
          </p:grpSpPr>
          <p:sp>
            <p:nvSpPr>
              <p:cNvPr id="15" name="Forme libre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fr-FR"/>
                </a:defPPr>
              </a:lstStyle>
              <a:p>
                <a:pPr algn="ctr" rtl="0"/>
                <a:endParaRPr lang="fr-FR" dirty="0"/>
              </a:p>
            </p:txBody>
          </p:sp>
          <p:sp>
            <p:nvSpPr>
              <p:cNvPr id="16" name="Forme libre 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fr-FR"/>
                </a:defPPr>
              </a:lstStyle>
              <a:p>
                <a:pPr algn="ctr" rtl="0"/>
                <a:endParaRPr lang="fr-FR" dirty="0"/>
              </a:p>
            </p:txBody>
          </p:sp>
        </p:grpSp>
        <p:sp>
          <p:nvSpPr>
            <p:cNvPr id="17" name="Forme libre 16">
              <a:extLst>
                <a:ext uri="{FF2B5EF4-FFF2-40B4-BE49-F238E27FC236}">
                  <a16:creationId xmlns:a16="http://schemas.microsoft.com/office/drawing/2014/main" id="{0B179973-08D2-EF40-B516-35E75E906394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18" name="Forme libre 17">
              <a:extLst>
                <a:ext uri="{FF2B5EF4-FFF2-40B4-BE49-F238E27FC236}">
                  <a16:creationId xmlns:a16="http://schemas.microsoft.com/office/drawing/2014/main" id="{6C811FF3-E48A-194D-8022-65F8C3A17449}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4" y="177553"/>
            <a:ext cx="6245912" cy="3269447"/>
          </a:xfrm>
        </p:spPr>
        <p:txBody>
          <a:bodyPr bIns="0" rtlCol="0" anchor="b">
            <a:noAutofit/>
          </a:bodyPr>
          <a:lstStyle>
            <a:lvl1pPr algn="l">
              <a:defRPr lang="fr-FR"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/>
              <a:t>Cliquez pour ajouter un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7494" y="3492896"/>
            <a:ext cx="6245912" cy="912850"/>
          </a:xfrm>
        </p:spPr>
        <p:txBody>
          <a:bodyPr rtlCol="0" anchor="ctr" anchorCtr="0">
            <a:noAutofit/>
          </a:bodyPr>
          <a:lstStyle>
            <a:lvl1pPr marL="0" indent="0" algn="l">
              <a:buNone/>
              <a:defRPr lang="fr-FR" sz="32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lang="fr-FR" sz="2000"/>
            </a:lvl2pPr>
            <a:lvl3pPr marL="914400" indent="0" algn="ctr">
              <a:buNone/>
              <a:defRPr lang="fr-FR" sz="1800"/>
            </a:lvl3pPr>
            <a:lvl4pPr marL="1371600" indent="0" algn="ctr">
              <a:buNone/>
              <a:defRPr lang="fr-FR" sz="1600"/>
            </a:lvl4pPr>
            <a:lvl5pPr marL="1828800" indent="0" algn="ctr">
              <a:buNone/>
              <a:defRPr lang="fr-FR" sz="1600"/>
            </a:lvl5pPr>
            <a:lvl6pPr marL="2286000" indent="0" algn="ctr">
              <a:buNone/>
              <a:defRPr lang="fr-FR" sz="1600"/>
            </a:lvl6pPr>
            <a:lvl7pPr marL="2743200" indent="0" algn="ctr">
              <a:buNone/>
              <a:defRPr lang="fr-FR" sz="1600"/>
            </a:lvl7pPr>
            <a:lvl8pPr marL="3200400" indent="0" algn="ctr">
              <a:buNone/>
              <a:defRPr lang="fr-FR" sz="1600"/>
            </a:lvl8pPr>
            <a:lvl9pPr marL="3657600" indent="0" algn="ctr">
              <a:buNone/>
              <a:defRPr lang="fr-FR" sz="1600"/>
            </a:lvl9pPr>
          </a:lstStyle>
          <a:p>
            <a:pPr rtl="0"/>
            <a:r>
              <a:rPr lang="fr-FR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986529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de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>
            <a:extLst>
              <a:ext uri="{FF2B5EF4-FFF2-40B4-BE49-F238E27FC236}">
                <a16:creationId xmlns:a16="http://schemas.microsoft.com/office/drawing/2014/main" id="{14DB56B5-5DD7-95E3-52B2-EDC4B3F13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orme libre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5" name="Forme libre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6" name="Forme libre 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orme libre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fr-FR"/>
                </a:defPPr>
              </a:lstStyle>
              <a:p>
                <a:pPr algn="ctr" rtl="0"/>
                <a:endParaRPr lang="fr-FR" dirty="0">
                  <a:latin typeface="+mn-lt"/>
                </a:endParaRPr>
              </a:p>
            </p:txBody>
          </p:sp>
          <p:sp>
            <p:nvSpPr>
              <p:cNvPr id="8" name="Forme libre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fr-FR"/>
                </a:defPPr>
              </a:lstStyle>
              <a:p>
                <a:pPr algn="ctr" rtl="0"/>
                <a:endParaRPr lang="fr-FR" dirty="0">
                  <a:latin typeface="+mn-lt"/>
                </a:endParaRPr>
              </a:p>
            </p:txBody>
          </p:sp>
        </p:grp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6526"/>
            <a:ext cx="9601200" cy="1653371"/>
          </a:xfrm>
        </p:spPr>
        <p:txBody>
          <a:bodyPr rtlCol="0" anchor="b">
            <a:noAutofit/>
          </a:bodyPr>
          <a:lstStyle>
            <a:lvl1pPr>
              <a:defRPr lang="fr-FR" sz="4200" b="1">
                <a:latin typeface="+mj-lt"/>
              </a:defRPr>
            </a:lvl1pPr>
          </a:lstStyle>
          <a:p>
            <a:pPr rtl="0"/>
            <a:r>
              <a:rPr lang="fr-FR"/>
              <a:t>Cliquez pour ajouter un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23984"/>
            <a:ext cx="4663440" cy="333283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lang="fr-FR" sz="2000"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latin typeface="+mn-lt"/>
              </a:defRPr>
            </a:lvl5pPr>
          </a:lstStyle>
          <a:p>
            <a:pPr lvl="0" rtl="0"/>
            <a:r>
              <a:rPr lang="fr-FR"/>
              <a:t>Cliquer pour ajouter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94CA559C-3355-DE44-ACF9-BDB6083C422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3235" y="2023984"/>
            <a:ext cx="4663440" cy="333283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lang="fr-FR" sz="2000"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latin typeface="+mn-lt"/>
              </a:defRPr>
            </a:lvl5pPr>
          </a:lstStyle>
          <a:p>
            <a:pPr lvl="0" rtl="0"/>
            <a:r>
              <a:rPr lang="fr-FR"/>
              <a:t>Cliquer pour ajouter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120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r>
              <a:rPr lang="fr-FR"/>
              <a:t>08/09/20XX</a:t>
            </a:r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fr-FR" sz="120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fr-FR" sz="1200">
                <a:solidFill>
                  <a:schemeClr val="accent2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7843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2 contenu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1A0E8D4A-B13C-C7EE-5E27-278124A127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1"/>
            <a:ext cx="12191999" cy="6857999"/>
            <a:chOff x="1" y="1"/>
            <a:chExt cx="12191999" cy="6857999"/>
          </a:xfrm>
        </p:grpSpPr>
        <p:sp>
          <p:nvSpPr>
            <p:cNvPr id="4" name="Forme libre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5" name="Forme libre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 rot="5400000" flipH="1">
              <a:off x="1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69008"/>
            <a:ext cx="9779183" cy="1706563"/>
          </a:xfrm>
        </p:spPr>
        <p:txBody>
          <a:bodyPr rtlCol="0" anchor="b">
            <a:noAutofit/>
          </a:bodyPr>
          <a:lstStyle>
            <a:lvl1pPr>
              <a:defRPr lang="fr-FR" sz="42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/>
              <a:t>Cliquez pour ajouter un titre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926B296A-EB6A-9BE9-E813-B15C46524F4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1167493" y="2023984"/>
            <a:ext cx="4663440" cy="3332832"/>
          </a:xfrm>
        </p:spPr>
        <p:txBody>
          <a:bodyPr rtlCol="0">
            <a:normAutofit/>
          </a:bodyPr>
          <a:lstStyle>
            <a:lvl1pPr marL="530352" indent="-530352">
              <a:spcBef>
                <a:spcPts val="1000"/>
              </a:spcBef>
              <a:buFont typeface="+mj-lt"/>
              <a:buAutoNum type="arabicPeriod"/>
              <a:defRPr lang="fr-FR" sz="2000">
                <a:solidFill>
                  <a:schemeClr val="bg1"/>
                </a:solidFill>
                <a:latin typeface="+mn-lt"/>
              </a:defRPr>
            </a:lvl1pPr>
            <a:lvl2pPr marL="1097280" indent="-530352">
              <a:spcBef>
                <a:spcPts val="1000"/>
              </a:spcBef>
              <a:buFont typeface="+mj-lt"/>
              <a:buAutoNum type="alphaLcPeriod"/>
              <a:defRPr lang="fr-FR" sz="2000">
                <a:solidFill>
                  <a:schemeClr val="bg1"/>
                </a:solidFill>
                <a:latin typeface="+mn-lt"/>
              </a:defRPr>
            </a:lvl2pPr>
            <a:lvl3pPr marL="1645920" indent="-530352">
              <a:spcBef>
                <a:spcPts val="1000"/>
              </a:spcBef>
              <a:buFont typeface="+mj-lt"/>
              <a:buAutoNum type="arabicParenR"/>
              <a:defRPr lang="fr-FR" sz="2000">
                <a:solidFill>
                  <a:schemeClr val="bg1"/>
                </a:solidFill>
                <a:latin typeface="+mn-lt"/>
              </a:defRPr>
            </a:lvl3pPr>
            <a:lvl4pPr marL="1920240" indent="-530352">
              <a:spcBef>
                <a:spcPts val="1000"/>
              </a:spcBef>
              <a:buFont typeface="+mj-lt"/>
              <a:buAutoNum type="alphaLcParenR"/>
              <a:defRPr lang="fr-FR" sz="2000">
                <a:solidFill>
                  <a:schemeClr val="bg1"/>
                </a:solidFill>
                <a:latin typeface="+mn-lt"/>
              </a:defRPr>
            </a:lvl4pPr>
            <a:lvl5pPr marL="2560320" indent="-514350">
              <a:spcBef>
                <a:spcPts val="1000"/>
              </a:spcBef>
              <a:buFont typeface="+mj-lt"/>
              <a:buAutoNum type="romanLcPeriod"/>
              <a:defRPr lang="fr-FR" sz="2000">
                <a:solidFill>
                  <a:schemeClr val="bg1"/>
                </a:solidFill>
                <a:latin typeface="+mn-lt"/>
              </a:defRPr>
            </a:lvl5pPr>
          </a:lstStyle>
          <a:p>
            <a:pPr lvl="0" rtl="0"/>
            <a:r>
              <a:rPr lang="fr-FR"/>
              <a:t>Cliquer pour ajouter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9435B7D5-E7F8-1267-8942-3C97BE836B9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283235" y="2023984"/>
            <a:ext cx="4663440" cy="333283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lang="fr-FR" sz="2000">
                <a:solidFill>
                  <a:schemeClr val="bg1"/>
                </a:solidFill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solidFill>
                  <a:schemeClr val="bg1"/>
                </a:solidFill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solidFill>
                  <a:schemeClr val="bg1"/>
                </a:solidFill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solidFill>
                  <a:schemeClr val="bg1"/>
                </a:solidFill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lang="fr-FR" sz="2000">
                <a:solidFill>
                  <a:schemeClr val="bg1"/>
                </a:solidFill>
                <a:latin typeface="+mn-lt"/>
              </a:defRPr>
            </a:lvl5pPr>
          </a:lstStyle>
          <a:p>
            <a:pPr lvl="0" rtl="0"/>
            <a:r>
              <a:rPr lang="fr-FR"/>
              <a:t>Cliquer pour ajouter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120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r>
              <a:rPr lang="fr-FR"/>
              <a:t>08/09/20XX</a:t>
            </a:r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fr-FR" sz="1200">
                <a:solidFill>
                  <a:schemeClr val="accent2"/>
                </a:solidFill>
                <a:latin typeface="+mn-lt"/>
              </a:defRPr>
            </a:lvl1pPr>
          </a:lstStyle>
          <a:p>
            <a:pPr rtl="0"/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fr-FR" sz="1200">
                <a:solidFill>
                  <a:schemeClr val="accent2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0426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iqu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ABA2A58C-57B7-834C-8F5C-32993224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6200000">
            <a:off x="10772262" y="152641"/>
            <a:ext cx="1572380" cy="1267097"/>
            <a:chOff x="7413403" y="4976359"/>
            <a:chExt cx="2334986" cy="1881641"/>
          </a:xfrm>
        </p:grpSpPr>
        <p:sp>
          <p:nvSpPr>
            <p:cNvPr id="13" name="Forme libre 12">
              <a:extLst>
                <a:ext uri="{FF2B5EF4-FFF2-40B4-BE49-F238E27FC236}">
                  <a16:creationId xmlns:a16="http://schemas.microsoft.com/office/drawing/2014/main" id="{801D8067-144A-FE48-AF1E-529B662DCAD3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14" name="Forme libre 13">
              <a:extLst>
                <a:ext uri="{FF2B5EF4-FFF2-40B4-BE49-F238E27FC236}">
                  <a16:creationId xmlns:a16="http://schemas.microsoft.com/office/drawing/2014/main" id="{2ECA7D87-C78C-C140-AA28-C0FB20209045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6526"/>
            <a:ext cx="9779183" cy="1570038"/>
          </a:xfrm>
        </p:spPr>
        <p:txBody>
          <a:bodyPr rtlCol="0" anchor="b">
            <a:noAutofit/>
          </a:bodyPr>
          <a:lstStyle>
            <a:lvl1pPr>
              <a:defRPr lang="fr-FR" sz="4200" b="1">
                <a:latin typeface="+mj-lt"/>
              </a:defRPr>
            </a:lvl1pPr>
          </a:lstStyle>
          <a:p>
            <a:pPr rtl="0"/>
            <a:r>
              <a:rPr lang="fr-FR"/>
              <a:t>Cliquez pour ajouter un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84832"/>
            <a:ext cx="9779182" cy="3366813"/>
          </a:xfrm>
        </p:spPr>
        <p:txBody>
          <a:bodyPr rtlCol="0">
            <a:noAutofit/>
          </a:bodyPr>
          <a:lstStyle>
            <a:lvl1pPr marL="0" indent="0">
              <a:buNone/>
              <a:defRPr lang="fr-FR">
                <a:latin typeface="+mn-lt"/>
              </a:defRPr>
            </a:lvl1pPr>
            <a:lvl2pPr marL="457200" indent="0">
              <a:buNone/>
              <a:defRPr lang="fr-FR">
                <a:latin typeface="+mn-lt"/>
              </a:defRPr>
            </a:lvl2pPr>
            <a:lvl3pPr marL="914400" indent="0">
              <a:buNone/>
              <a:defRPr lang="fr-FR">
                <a:latin typeface="+mn-lt"/>
              </a:defRPr>
            </a:lvl3pPr>
            <a:lvl4pPr marL="1371600" indent="0">
              <a:buNone/>
              <a:defRPr lang="fr-FR">
                <a:latin typeface="+mn-lt"/>
              </a:defRPr>
            </a:lvl4pPr>
            <a:lvl5pPr marL="1828800" indent="0">
              <a:buNone/>
              <a:defRPr lang="fr-FR">
                <a:latin typeface="+mn-lt"/>
              </a:defRPr>
            </a:lvl5pPr>
          </a:lstStyle>
          <a:p>
            <a:pPr lvl="0" rtl="0"/>
            <a:r>
              <a:rPr lang="fr-FR"/>
              <a:t>Cliquer pour ajouter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120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r>
              <a:rPr lang="fr-FR"/>
              <a:t>08/09/20XX</a:t>
            </a:r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fr-FR" sz="120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fr-FR" sz="1200">
                <a:solidFill>
                  <a:schemeClr val="accent3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90945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78AD52EA-B01E-8D38-D87A-BF7EB5B58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1"/>
            <a:ext cx="12192001" cy="6864796"/>
            <a:chOff x="0" y="-1"/>
            <a:chExt cx="12192001" cy="686479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C79249-FDC0-364D-A734-AE1DE1605D28}"/>
                </a:ext>
              </a:extLst>
            </p:cNvPr>
            <p:cNvSpPr/>
            <p:nvPr userDrawn="1"/>
          </p:nvSpPr>
          <p:spPr>
            <a:xfrm>
              <a:off x="8264426" y="0"/>
              <a:ext cx="392757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F15FBB50-09C8-B64E-AE57-67C5E70810CB}"/>
                </a:ext>
              </a:extLst>
            </p:cNvPr>
            <p:cNvGrpSpPr/>
            <p:nvPr userDrawn="1"/>
          </p:nvGrpSpPr>
          <p:grpSpPr>
            <a:xfrm>
              <a:off x="8264427" y="3685939"/>
              <a:ext cx="3927573" cy="3178856"/>
              <a:chOff x="9857014" y="13834"/>
              <a:chExt cx="2334986" cy="1881641"/>
            </a:xfrm>
          </p:grpSpPr>
          <p:sp>
            <p:nvSpPr>
              <p:cNvPr id="15" name="Forme libre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fr-FR"/>
                </a:defPPr>
              </a:lstStyle>
              <a:p>
                <a:pPr algn="ctr" rtl="0"/>
                <a:endParaRPr lang="fr-FR" dirty="0"/>
              </a:p>
            </p:txBody>
          </p:sp>
          <p:sp>
            <p:nvSpPr>
              <p:cNvPr id="16" name="Forme libre 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fr-FR"/>
                </a:defPPr>
              </a:lstStyle>
              <a:p>
                <a:pPr algn="ctr" rtl="0"/>
                <a:endParaRPr lang="fr-FR" dirty="0"/>
              </a:p>
            </p:txBody>
          </p:sp>
        </p:grpSp>
        <p:sp>
          <p:nvSpPr>
            <p:cNvPr id="22" name="Forme libre 21">
              <a:extLst>
                <a:ext uri="{FF2B5EF4-FFF2-40B4-BE49-F238E27FC236}">
                  <a16:creationId xmlns:a16="http://schemas.microsoft.com/office/drawing/2014/main" id="{BC68F289-2744-2F48-893A-3F17911625C8}"/>
                </a:ext>
              </a:extLst>
            </p:cNvPr>
            <p:cNvSpPr/>
            <p:nvPr userDrawn="1"/>
          </p:nvSpPr>
          <p:spPr>
            <a:xfrm>
              <a:off x="0" y="-1"/>
              <a:ext cx="1167493" cy="1167493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  <p:sp>
          <p:nvSpPr>
            <p:cNvPr id="17" name="Forme libre 16">
              <a:extLst>
                <a:ext uri="{FF2B5EF4-FFF2-40B4-BE49-F238E27FC236}">
                  <a16:creationId xmlns:a16="http://schemas.microsoft.com/office/drawing/2014/main" id="{39563C76-BC00-DE47-88F5-C24D3CE3325A}"/>
                </a:ext>
              </a:extLst>
            </p:cNvPr>
            <p:cNvSpPr/>
            <p:nvPr userDrawn="1"/>
          </p:nvSpPr>
          <p:spPr>
            <a:xfrm>
              <a:off x="10228214" y="-1"/>
              <a:ext cx="1963787" cy="3178856"/>
            </a:xfrm>
            <a:custGeom>
              <a:avLst/>
              <a:gdLst>
                <a:gd name="connsiteX0" fmla="*/ 0 w 1963787"/>
                <a:gd name="connsiteY0" fmla="*/ 0 h 3178856"/>
                <a:gd name="connsiteX1" fmla="*/ 1963787 w 1963787"/>
                <a:gd name="connsiteY1" fmla="*/ 0 h 3178856"/>
                <a:gd name="connsiteX2" fmla="*/ 1963787 w 1963787"/>
                <a:gd name="connsiteY2" fmla="*/ 1967129 h 3178856"/>
                <a:gd name="connsiteX3" fmla="*/ 1963787 w 1963787"/>
                <a:gd name="connsiteY3" fmla="*/ 2349671 h 3178856"/>
                <a:gd name="connsiteX4" fmla="*/ 1963787 w 1963787"/>
                <a:gd name="connsiteY4" fmla="*/ 3178856 h 3178856"/>
                <a:gd name="connsiteX5" fmla="*/ 1963753 w 1963787"/>
                <a:gd name="connsiteY5" fmla="*/ 3178856 h 3178856"/>
                <a:gd name="connsiteX6" fmla="*/ 1763002 w 1963787"/>
                <a:gd name="connsiteY6" fmla="*/ 3168629 h 3178856"/>
                <a:gd name="connsiteX7" fmla="*/ 0 w 1963787"/>
                <a:gd name="connsiteY7" fmla="*/ 1197921 h 3178856"/>
                <a:gd name="connsiteX8" fmla="*/ 0 w 1963787"/>
                <a:gd name="connsiteY8" fmla="*/ 1039961 h 3178856"/>
                <a:gd name="connsiteX9" fmla="*/ 0 w 1963787"/>
                <a:gd name="connsiteY9" fmla="*/ 0 h 3178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3787" h="3178856">
                  <a:moveTo>
                    <a:pt x="0" y="0"/>
                  </a:moveTo>
                  <a:lnTo>
                    <a:pt x="1963787" y="0"/>
                  </a:lnTo>
                  <a:lnTo>
                    <a:pt x="1963787" y="1967129"/>
                  </a:lnTo>
                  <a:lnTo>
                    <a:pt x="1963787" y="2349671"/>
                  </a:lnTo>
                  <a:lnTo>
                    <a:pt x="1963787" y="3178856"/>
                  </a:lnTo>
                  <a:lnTo>
                    <a:pt x="1963753" y="3178856"/>
                  </a:lnTo>
                  <a:lnTo>
                    <a:pt x="1763002" y="3168629"/>
                  </a:lnTo>
                  <a:cubicBezTo>
                    <a:pt x="772749" y="3067186"/>
                    <a:pt x="0" y="2223585"/>
                    <a:pt x="0" y="1197921"/>
                  </a:cubicBezTo>
                  <a:lnTo>
                    <a:pt x="0" y="1039961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fr-FR"/>
              </a:defPPr>
            </a:lstStyle>
            <a:p>
              <a:pPr algn="ctr" rtl="0"/>
              <a:endParaRPr lang="fr-FR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4" y="252549"/>
            <a:ext cx="6220278" cy="3262811"/>
          </a:xfrm>
        </p:spPr>
        <p:txBody>
          <a:bodyPr rtlCol="0" anchor="b">
            <a:noAutofit/>
          </a:bodyPr>
          <a:lstStyle>
            <a:lvl1pPr algn="l">
              <a:defRPr lang="fr-FR" sz="6000" b="1">
                <a:latin typeface="+mj-lt"/>
              </a:defRPr>
            </a:lvl1pPr>
          </a:lstStyle>
          <a:p>
            <a:pPr rtl="0"/>
            <a:r>
              <a:rPr lang="fr-FR"/>
              <a:t>Cliquez pour ajouter un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7493" y="3685939"/>
            <a:ext cx="6220277" cy="2919512"/>
          </a:xfrm>
        </p:spPr>
        <p:txBody>
          <a:bodyPr rtlCol="0" anchor="t" anchorCtr="0">
            <a:normAutofit/>
          </a:bodyPr>
          <a:lstStyle>
            <a:lvl1pPr marL="0" indent="0" algn="l">
              <a:buNone/>
              <a:defRPr lang="fr-FR" sz="2800">
                <a:latin typeface="+mn-lt"/>
              </a:defRPr>
            </a:lvl1pPr>
            <a:lvl2pPr marL="457200" indent="0" algn="ctr">
              <a:buNone/>
              <a:defRPr lang="fr-FR" sz="2000"/>
            </a:lvl2pPr>
            <a:lvl3pPr marL="914400" indent="0" algn="ctr">
              <a:buNone/>
              <a:defRPr lang="fr-FR" sz="1800"/>
            </a:lvl3pPr>
            <a:lvl4pPr marL="1371600" indent="0" algn="ctr">
              <a:buNone/>
              <a:defRPr lang="fr-FR" sz="1600"/>
            </a:lvl4pPr>
            <a:lvl5pPr marL="1828800" indent="0" algn="ctr">
              <a:buNone/>
              <a:defRPr lang="fr-FR" sz="1600"/>
            </a:lvl5pPr>
            <a:lvl6pPr marL="2286000" indent="0" algn="ctr">
              <a:buNone/>
              <a:defRPr lang="fr-FR" sz="1600"/>
            </a:lvl6pPr>
            <a:lvl7pPr marL="2743200" indent="0" algn="ctr">
              <a:buNone/>
              <a:defRPr lang="fr-FR" sz="1600"/>
            </a:lvl7pPr>
            <a:lvl8pPr marL="3200400" indent="0" algn="ctr">
              <a:buNone/>
              <a:defRPr lang="fr-FR" sz="1600"/>
            </a:lvl8pPr>
            <a:lvl9pPr marL="3657600" indent="0" algn="ctr">
              <a:buNone/>
              <a:defRPr lang="fr-FR" sz="1600"/>
            </a:lvl9pPr>
          </a:lstStyle>
          <a:p>
            <a:pPr lvl="0" rtl="0"/>
            <a:r>
              <a:rPr lang="fr-FR"/>
              <a:t>Cliquer pour ajouter du texte</a:t>
            </a:r>
          </a:p>
        </p:txBody>
      </p:sp>
    </p:spTree>
    <p:extLst>
      <p:ext uri="{BB962C8B-B14F-4D97-AF65-F5344CB8AC3E}">
        <p14:creationId xmlns:p14="http://schemas.microsoft.com/office/powerpoint/2010/main" val="2544706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</a:lstStyle>
          <a:p>
            <a:pPr lvl="0" rtl="0"/>
            <a:r>
              <a:rPr lang="fr-FR"/>
              <a:t>Modifiez les styles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D77A09-15C2-4E47-948E-AACAFCA47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1200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fr-FR"/>
              <a:t>08/09/20XX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fr-FR" sz="1200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fr-FR" sz="1200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71" r:id="rId4"/>
    <p:sldLayoutId id="2147483659" r:id="rId5"/>
    <p:sldLayoutId id="2147483668" r:id="rId6"/>
    <p:sldLayoutId id="2147483669" r:id="rId7"/>
    <p:sldLayoutId id="2147483661" r:id="rId8"/>
    <p:sldLayoutId id="2147483666" r:id="rId9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fr-FR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fr-FR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fta.fr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sarchersfertois.fr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www.facebook.com/groups/CFTA2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DF3D98-3C30-4CFC-8643-C81E829C8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7493" y="232913"/>
            <a:ext cx="7096933" cy="3830130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/>
              <a:t>Compagnie Fertoise de Tir à l’arc II</a:t>
            </a:r>
          </a:p>
        </p:txBody>
      </p:sp>
      <p:pic>
        <p:nvPicPr>
          <p:cNvPr id="3" name="Image 2" descr="Une image contenant texte, Emblème, symbole, écusson&#10;&#10;Le contenu généré par l’IA peut être incorrect.">
            <a:extLst>
              <a:ext uri="{FF2B5EF4-FFF2-40B4-BE49-F238E27FC236}">
                <a16:creationId xmlns:a16="http://schemas.microsoft.com/office/drawing/2014/main" id="{7F123D19-75B8-DB12-1A61-5E1C49899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776" y="4701578"/>
            <a:ext cx="1464777" cy="207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26917-263E-6A9C-C9E6-612F81535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781F3F49-D2C6-B1EC-C76D-F2A21490F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36526"/>
            <a:ext cx="9601200" cy="1653371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/>
              <a:t>Quelques règles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C69FDB-A5D4-1BBD-C692-1B29E32E9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93" y="2023984"/>
            <a:ext cx="10476516" cy="4328178"/>
          </a:xfrm>
        </p:spPr>
        <p:txBody>
          <a:bodyPr rtlCol="0">
            <a:normAutofit fontScale="70000" lnSpcReduction="20000"/>
          </a:bodyPr>
          <a:lstStyle>
            <a:defPPr>
              <a:defRPr lang="fr-FR"/>
            </a:defPPr>
          </a:lstStyle>
          <a:p>
            <a:endParaRPr lang="fr-FR" dirty="0"/>
          </a:p>
          <a:p>
            <a:r>
              <a:rPr lang="fr-FR" dirty="0"/>
              <a:t>Ne soit pas surpris, le tutoiement est de rigueur dans le monde du tir à l’arc.</a:t>
            </a:r>
          </a:p>
          <a:p>
            <a:r>
              <a:rPr lang="fr-FR" dirty="0"/>
              <a:t>Je pense à dire Bonjour, Merci, Au revoir.</a:t>
            </a:r>
          </a:p>
          <a:p>
            <a:r>
              <a:rPr lang="fr-FR" dirty="0"/>
              <a:t>Je pense à saluer à la première flèche, comme par exemple « archer je vous salue ».</a:t>
            </a:r>
          </a:p>
          <a:p>
            <a:r>
              <a:rPr lang="fr-FR" dirty="0"/>
              <a:t>Je monte mon arc sans gêner le passage. </a:t>
            </a:r>
          </a:p>
          <a:p>
            <a:r>
              <a:rPr lang="fr-FR" dirty="0"/>
              <a:t>J’installe et je prépare le pas de tir.</a:t>
            </a:r>
          </a:p>
          <a:p>
            <a:r>
              <a:rPr lang="fr-FR" dirty="0"/>
              <a:t>Je respecte les règles de sécurité.</a:t>
            </a:r>
          </a:p>
          <a:p>
            <a:r>
              <a:rPr lang="fr-FR" dirty="0"/>
              <a:t>J’écoute le coach.</a:t>
            </a:r>
          </a:p>
          <a:p>
            <a:r>
              <a:rPr lang="fr-FR" dirty="0"/>
              <a:t>Je range le matériel de tir (cible mobile/ cible fixe)</a:t>
            </a:r>
          </a:p>
          <a:p>
            <a:r>
              <a:rPr lang="fr-FR" dirty="0"/>
              <a:t>Je démonte mon arc et le range dans mon sac.</a:t>
            </a:r>
          </a:p>
          <a:p>
            <a:r>
              <a:rPr lang="fr-FR" dirty="0"/>
              <a:t>Je ne joue pas avec l’arc à la maison ou dans le jardin.</a:t>
            </a:r>
          </a:p>
          <a:p>
            <a:r>
              <a:rPr lang="fr-FR" dirty="0"/>
              <a:t>Je porte des chaussures de sport et une tenue pas trop ample, et cheveux attachés.</a:t>
            </a:r>
          </a:p>
          <a:p>
            <a:r>
              <a:rPr lang="fr-FR" dirty="0"/>
              <a:t>Tu ne peux pas venir au cours,  un petit mot pour prévenir </a:t>
            </a:r>
            <a:r>
              <a:rPr lang="fr-FR"/>
              <a:t>fera plaisir.</a:t>
            </a:r>
            <a:endParaRPr lang="fr-FR" dirty="0"/>
          </a:p>
          <a:p>
            <a:endParaRPr lang="fr-FR" dirty="0"/>
          </a:p>
          <a:p>
            <a:r>
              <a:rPr lang="fr-FR" dirty="0"/>
              <a:t>						</a:t>
            </a:r>
          </a:p>
        </p:txBody>
      </p:sp>
    </p:spTree>
    <p:extLst>
      <p:ext uri="{BB962C8B-B14F-4D97-AF65-F5344CB8AC3E}">
        <p14:creationId xmlns:p14="http://schemas.microsoft.com/office/powerpoint/2010/main" val="3740039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28118-39DC-AF8A-3D75-1C1926BF1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62EA8-888D-7A24-6A18-172244BE0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371600"/>
            <a:ext cx="5486400" cy="4114800"/>
          </a:xfrm>
        </p:spPr>
        <p:txBody>
          <a:bodyPr rtlCol="0" anchor="ctr">
            <a:normAutofit/>
          </a:bodyPr>
          <a:lstStyle>
            <a:defPPr>
              <a:defRPr lang="fr-FR"/>
            </a:defPPr>
          </a:lstStyle>
          <a:p>
            <a:pPr rtl="0"/>
            <a:r>
              <a:rPr lang="fr-FR" dirty="0"/>
              <a:t>Nos Traditions</a:t>
            </a:r>
          </a:p>
        </p:txBody>
      </p:sp>
      <p:pic>
        <p:nvPicPr>
          <p:cNvPr id="5" name="Image 4" descr="Une image contenant habits, plein air, personne, arbre&#10;&#10;Le contenu généré par l’IA peut être incorrect.">
            <a:extLst>
              <a:ext uri="{FF2B5EF4-FFF2-40B4-BE49-F238E27FC236}">
                <a16:creationId xmlns:a16="http://schemas.microsoft.com/office/drawing/2014/main" id="{1DA2136F-7DF5-245F-1CB2-47FA972666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357" r="14987" b="2"/>
          <a:stretch>
            <a:fillRect/>
          </a:stretch>
        </p:blipFill>
        <p:spPr>
          <a:xfrm>
            <a:off x="8453336" y="1889325"/>
            <a:ext cx="3065293" cy="3079349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3715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2F5F3-5F44-2750-8F72-5BC423BBC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5C285D91-8EF2-2BAE-3D06-0B1DAD8DB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36526"/>
            <a:ext cx="9601200" cy="1653371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/>
              <a:t>Les traditions du tir à l’arc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DD567A-B169-4963-1642-C719421CF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93" y="2023983"/>
            <a:ext cx="10019316" cy="3939071"/>
          </a:xfrm>
        </p:spPr>
        <p:txBody>
          <a:bodyPr rtlCol="0">
            <a:normAutofit fontScale="70000" lnSpcReduction="20000"/>
          </a:bodyPr>
          <a:lstStyle>
            <a:defPPr>
              <a:defRPr lang="fr-FR"/>
            </a:defPPr>
          </a:lstStyle>
          <a:p>
            <a:r>
              <a:rPr lang="fr-FR" b="1" dirty="0"/>
              <a:t>Objectif :  faire perdurer les traditions liées au tir à l’arc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b="1" dirty="0"/>
              <a:t>Le Salut</a:t>
            </a:r>
            <a:r>
              <a:rPr lang="fr-FR" dirty="0"/>
              <a:t>. Avant la première flèche, on salut avec la phrase : Archers je vous salue . Les archers répondent par « Salut »</a:t>
            </a:r>
          </a:p>
          <a:p>
            <a:pPr marL="342900" indent="-342900" rtl="0">
              <a:buFont typeface="Wingdings" panose="05000000000000000000" pitchFamily="2" charset="2"/>
              <a:buChar char="Ø"/>
            </a:pPr>
            <a:r>
              <a:rPr lang="fr-FR" b="1" dirty="0"/>
              <a:t>Saint Sébastien </a:t>
            </a:r>
            <a:r>
              <a:rPr lang="fr-FR" dirty="0"/>
              <a:t>, saint patron des archers et arbalétriers</a:t>
            </a:r>
          </a:p>
          <a:p>
            <a:pPr marL="626364" lvl="1" indent="-342900">
              <a:buFont typeface="Wingdings" panose="05000000000000000000" pitchFamily="2" charset="2"/>
              <a:buChar char="Ø"/>
            </a:pPr>
            <a:r>
              <a:rPr lang="fr-FR" dirty="0"/>
              <a:t>Journée consacrée aux jeux préparés par notre </a:t>
            </a:r>
            <a:r>
              <a:rPr lang="fr-FR" dirty="0" err="1"/>
              <a:t>roy</a:t>
            </a:r>
            <a:r>
              <a:rPr lang="fr-FR" dirty="0"/>
              <a:t>,  puis partage d’un repas au restaurant.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b="1" dirty="0"/>
              <a:t>Le tir du Roy ou abat oiseau</a:t>
            </a:r>
          </a:p>
          <a:p>
            <a:pPr marL="626364" lvl="1" indent="-342900">
              <a:buFont typeface="Wingdings" panose="05000000000000000000" pitchFamily="2" charset="2"/>
              <a:buChar char="Ø"/>
            </a:pPr>
            <a:r>
              <a:rPr lang="fr-FR" dirty="0"/>
              <a:t>Tirer sur un oiseau grand comme un ticket de métro, fixé à 50m sur une cible décorée.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b="1" dirty="0"/>
              <a:t>Le Beursault.</a:t>
            </a:r>
            <a:r>
              <a:rPr lang="fr-FR" dirty="0"/>
              <a:t> Pratiqué dans un « jeu de Beursault », composé de 2 buttes se faisant face a face et séparée d’une distance de 50m, et en ne tirant qu’une seule flèche sur 40 haltes.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b="1" dirty="0"/>
              <a:t>Le Bouquet Provincial</a:t>
            </a:r>
            <a:r>
              <a:rPr lang="fr-FR" dirty="0"/>
              <a:t>, est le rassemblement de toutes les compagnies de France. Chaque année le lieu change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b="1" dirty="0"/>
              <a:t>Le tir au Clout</a:t>
            </a:r>
            <a:r>
              <a:rPr lang="fr-FR" dirty="0"/>
              <a:t>, donc l’objectif est de toucher une cible dessinée au sol et située à 165m. Il s’agit d’un tir ludique et parabolique.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b="1" dirty="0"/>
              <a:t>Notre tenue,</a:t>
            </a:r>
            <a:r>
              <a:rPr lang="fr-FR" dirty="0"/>
              <a:t> avec pantalon noir (pas de jean), polo et tee-shirt de la compagnie, et un couvre chef (casquette/chapeau)</a:t>
            </a:r>
          </a:p>
          <a:p>
            <a:pPr rtl="0"/>
            <a:r>
              <a:rPr lang="fr-FR" dirty="0"/>
              <a:t>							</a:t>
            </a:r>
          </a:p>
        </p:txBody>
      </p:sp>
    </p:spTree>
    <p:extLst>
      <p:ext uri="{BB962C8B-B14F-4D97-AF65-F5344CB8AC3E}">
        <p14:creationId xmlns:p14="http://schemas.microsoft.com/office/powerpoint/2010/main" val="1823889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2931A-046F-3B9D-6A47-16AAB096B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EB8FB526-3841-7893-B596-3439B3E11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36527"/>
            <a:ext cx="9601200" cy="1108614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/>
              <a:t>Nos traditions sportives et Festives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2A00F0-527D-6F3D-792A-A58C29548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92" y="1245142"/>
            <a:ext cx="8443436" cy="5097292"/>
          </a:xfrm>
        </p:spPr>
        <p:txBody>
          <a:bodyPr rtlCol="0">
            <a:normAutofit fontScale="85000" lnSpcReduction="10000"/>
          </a:bodyPr>
          <a:lstStyle>
            <a:defPPr>
              <a:defRPr lang="fr-FR"/>
            </a:defPPr>
          </a:lstStyle>
          <a:p>
            <a:r>
              <a:rPr lang="fr-FR" b="1" dirty="0"/>
              <a:t>Le trophée Fertois</a:t>
            </a:r>
          </a:p>
          <a:p>
            <a:r>
              <a:rPr lang="fr-FR" dirty="0"/>
              <a:t>Compétition interne regroupant l’ensemble des archers de la Compagnie. Sous la forme d’un tir FITA Salle (25m puis 18m) pour les qualifications,  puis après un barbecue, des duels. </a:t>
            </a:r>
            <a:r>
              <a:rPr lang="fr-FR" b="1" dirty="0"/>
              <a:t>Responsable : le vainqueur de l’année précédente</a:t>
            </a:r>
          </a:p>
          <a:p>
            <a:r>
              <a:rPr lang="fr-FR" b="1" dirty="0"/>
              <a:t>Les inter clubs (saison salle)</a:t>
            </a:r>
          </a:p>
          <a:p>
            <a:r>
              <a:rPr lang="fr-FR" dirty="0"/>
              <a:t>Rencontres amicales en semaine afin de découvrir d’autres clubs/compagnies et croiser quelques flèches. Faire participer surtout des débutants et des 2ieme années accompagné par des confirmés. </a:t>
            </a:r>
            <a:r>
              <a:rPr lang="fr-FR" b="1" dirty="0"/>
              <a:t>Responsable : Commission loisirs et  débutants</a:t>
            </a:r>
          </a:p>
          <a:p>
            <a:r>
              <a:rPr lang="fr-FR" b="1" dirty="0"/>
              <a:t>Les Jeux </a:t>
            </a:r>
          </a:p>
          <a:p>
            <a:r>
              <a:rPr lang="fr-FR" dirty="0"/>
              <a:t>Soirée jeux Halloween puis ensuite jeux de Noël et peut être jeux de Pâques.</a:t>
            </a:r>
          </a:p>
          <a:p>
            <a:r>
              <a:rPr lang="fr-FR" b="1" dirty="0"/>
              <a:t>Responsable : Commission Jeux</a:t>
            </a:r>
          </a:p>
          <a:p>
            <a:r>
              <a:rPr lang="fr-FR" b="1" dirty="0"/>
              <a:t>Les 24 heures de la Ferté Alais.</a:t>
            </a:r>
            <a:r>
              <a:rPr lang="fr-FR" dirty="0"/>
              <a:t> Remettre en plage une compétition qui consiste à pratiquer le Tir à l’arc pendant 24 heures (12heures de tir/12 heures de repos)</a:t>
            </a:r>
          </a:p>
          <a:p>
            <a:r>
              <a:rPr lang="fr-FR" b="1" dirty="0"/>
              <a:t>Responsable :Commission des 24 heures</a:t>
            </a:r>
          </a:p>
          <a:p>
            <a:r>
              <a:rPr lang="fr-FR" b="1" dirty="0"/>
              <a:t>Passage de flèches</a:t>
            </a:r>
          </a:p>
          <a:p>
            <a:r>
              <a:rPr lang="fr-FR" dirty="0"/>
              <a:t>A différentes étapes de votre formation il est impératif de valider la formation que votre coach prodigue. Cela se fait sous forme de concours avec un  tir de 6 volées de 6 flèches. Il faut obtenir un score de 280 pts. </a:t>
            </a:r>
            <a:r>
              <a:rPr lang="fr-FR" b="1" dirty="0"/>
              <a:t>Responsable Coach </a:t>
            </a:r>
          </a:p>
        </p:txBody>
      </p:sp>
    </p:spTree>
    <p:extLst>
      <p:ext uri="{BB962C8B-B14F-4D97-AF65-F5344CB8AC3E}">
        <p14:creationId xmlns:p14="http://schemas.microsoft.com/office/powerpoint/2010/main" val="4150306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E91D0-B832-9BBB-FDCE-85B705A0E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B48C38-CFA7-9D51-547C-5FD158FF1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371600"/>
            <a:ext cx="5486400" cy="4114800"/>
          </a:xfrm>
        </p:spPr>
        <p:txBody>
          <a:bodyPr rtlCol="0" anchor="ctr">
            <a:normAutofit/>
          </a:bodyPr>
          <a:lstStyle>
            <a:defPPr>
              <a:defRPr lang="fr-FR"/>
            </a:defPPr>
          </a:lstStyle>
          <a:p>
            <a:pPr rtl="0"/>
            <a:r>
              <a:rPr lang="fr-FR" dirty="0"/>
              <a:t>Quelques dates</a:t>
            </a:r>
          </a:p>
        </p:txBody>
      </p:sp>
      <p:pic>
        <p:nvPicPr>
          <p:cNvPr id="5" name="Image 4" descr="Une image contenant habits, plein air, personne, arbre&#10;&#10;Le contenu généré par l’IA peut être incorrect.">
            <a:extLst>
              <a:ext uri="{FF2B5EF4-FFF2-40B4-BE49-F238E27FC236}">
                <a16:creationId xmlns:a16="http://schemas.microsoft.com/office/drawing/2014/main" id="{D1062C50-6014-A509-8C57-DEC97CED33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357" r="14987" b="2"/>
          <a:stretch>
            <a:fillRect/>
          </a:stretch>
        </p:blipFill>
        <p:spPr>
          <a:xfrm>
            <a:off x="8453336" y="1889325"/>
            <a:ext cx="3065293" cy="3079349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8785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93D23-82C2-EF2D-F6C5-7F5253AC7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03AE8AC8-DB1C-BEB7-88DF-7B31BC91F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36526"/>
            <a:ext cx="9601200" cy="1653371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/>
              <a:t>Quelques dates importantes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548EAD-2051-4108-7291-018D9812E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29" y="2023984"/>
            <a:ext cx="4931750" cy="3332832"/>
          </a:xfrm>
        </p:spPr>
        <p:txBody>
          <a:bodyPr rtlCol="0">
            <a:normAutofit fontScale="92500" lnSpcReduction="20000"/>
          </a:bodyPr>
          <a:lstStyle>
            <a:defPPr>
              <a:defRPr lang="fr-FR"/>
            </a:defPPr>
          </a:lstStyle>
          <a:p>
            <a:pPr algn="ctr"/>
            <a:r>
              <a:rPr lang="fr-FR" b="1" dirty="0"/>
              <a:t>Concours Débutants 2026</a:t>
            </a:r>
          </a:p>
          <a:p>
            <a:pPr algn="ctr"/>
            <a:r>
              <a:rPr lang="fr-FR" b="1" i="1" u="sng" dirty="0">
                <a:solidFill>
                  <a:schemeClr val="accent1">
                    <a:lumMod val="75000"/>
                  </a:schemeClr>
                </a:solidFill>
              </a:rPr>
              <a:t>Distance 10m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Samedi 29 novembre - Etrechy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Samedi 06 décembre – Quincy/Senart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Samedi 13 décembre – Saint Vrain</a:t>
            </a:r>
          </a:p>
          <a:p>
            <a:pPr algn="ctr"/>
            <a:r>
              <a:rPr lang="fr-FR" b="1" i="1" u="sng" dirty="0">
                <a:solidFill>
                  <a:schemeClr val="accent1">
                    <a:lumMod val="75000"/>
                  </a:schemeClr>
                </a:solidFill>
              </a:rPr>
              <a:t>Distance 15m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highlight>
                  <a:srgbClr val="00FFFF"/>
                </a:highlight>
              </a:rPr>
              <a:t>Samedi 07 Février – La Ferté Alais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Samedi 14 Février – Forges les bains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Samedi 14 Mars – Egly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Samedi 28 Mars – Athis Mons	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A92477E-8CD9-AFD8-8561-9EF4D297F0C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972783" y="2023983"/>
            <a:ext cx="4795909" cy="3725063"/>
          </a:xfrm>
        </p:spPr>
        <p:txBody>
          <a:bodyPr rtlCol="0"/>
          <a:lstStyle>
            <a:defPPr>
              <a:defRPr lang="fr-FR"/>
            </a:defPPr>
          </a:lstStyle>
          <a:p>
            <a:r>
              <a:rPr lang="fr-FR" dirty="0">
                <a:highlight>
                  <a:srgbClr val="C0C0C0"/>
                </a:highlight>
              </a:rPr>
              <a:t>Jeudi 16 octobre – Jeux Halloween</a:t>
            </a:r>
          </a:p>
          <a:p>
            <a:r>
              <a:rPr lang="fr-FR" dirty="0">
                <a:highlight>
                  <a:srgbClr val="C0C0C0"/>
                </a:highlight>
              </a:rPr>
              <a:t>Jeudi 18 décembre – Jeux de Noel</a:t>
            </a:r>
          </a:p>
          <a:p>
            <a:r>
              <a:rPr lang="fr-FR" dirty="0">
                <a:highlight>
                  <a:srgbClr val="C0C0C0"/>
                </a:highlight>
              </a:rPr>
              <a:t>Dimanche 16 janvier – Saint Sebastien</a:t>
            </a:r>
          </a:p>
          <a:p>
            <a:r>
              <a:rPr lang="fr-FR" dirty="0"/>
              <a:t>Samedi 21 mars – Tir au Clout</a:t>
            </a:r>
          </a:p>
          <a:p>
            <a:r>
              <a:rPr lang="fr-FR" dirty="0">
                <a:highlight>
                  <a:srgbClr val="C0C0C0"/>
                </a:highlight>
              </a:rPr>
              <a:t>Samedi 28 et 29 Mars : Les 24 heures</a:t>
            </a:r>
          </a:p>
          <a:p>
            <a:r>
              <a:rPr lang="fr-FR" dirty="0">
                <a:highlight>
                  <a:srgbClr val="00FF00"/>
                </a:highlight>
              </a:rPr>
              <a:t>Dimanche 12 avril – Trophée Fertois</a:t>
            </a:r>
          </a:p>
          <a:p>
            <a:r>
              <a:rPr lang="fr-FR" dirty="0"/>
              <a:t>Dimanche 17 mai – Le Bouquet Provincial</a:t>
            </a:r>
          </a:p>
          <a:p>
            <a:r>
              <a:rPr lang="fr-FR" dirty="0">
                <a:highlight>
                  <a:srgbClr val="00FF00"/>
                </a:highlight>
              </a:rPr>
              <a:t>Samedi 30 Mai – Tir du Roy </a:t>
            </a:r>
          </a:p>
          <a:p>
            <a:r>
              <a:rPr lang="fr-FR" dirty="0">
                <a:highlight>
                  <a:srgbClr val="00FF00"/>
                </a:highlight>
              </a:rPr>
              <a:t>Dimanche 28 juin – Assemblée Générale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41681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35BC2-503B-B561-F02D-EC3A6DB10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1628E2-F401-FB90-E887-05FA48CA2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371600"/>
            <a:ext cx="5486400" cy="4114800"/>
          </a:xfrm>
        </p:spPr>
        <p:txBody>
          <a:bodyPr rtlCol="0" anchor="ctr">
            <a:normAutofit/>
          </a:bodyPr>
          <a:lstStyle>
            <a:defPPr>
              <a:defRPr lang="fr-FR"/>
            </a:defPPr>
          </a:lstStyle>
          <a:p>
            <a:pPr rtl="0"/>
            <a:r>
              <a:rPr lang="fr-FR" dirty="0"/>
              <a:t>Votre licence FFTA</a:t>
            </a:r>
          </a:p>
        </p:txBody>
      </p:sp>
      <p:pic>
        <p:nvPicPr>
          <p:cNvPr id="5" name="Image 4" descr="Une image contenant habits, plein air, personne, arbre&#10;&#10;Le contenu généré par l’IA peut être incorrect.">
            <a:extLst>
              <a:ext uri="{FF2B5EF4-FFF2-40B4-BE49-F238E27FC236}">
                <a16:creationId xmlns:a16="http://schemas.microsoft.com/office/drawing/2014/main" id="{D524EA25-1D20-B4FC-7457-68EF5F6A02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357" r="14987" b="2"/>
          <a:stretch>
            <a:fillRect/>
          </a:stretch>
        </p:blipFill>
        <p:spPr>
          <a:xfrm>
            <a:off x="8453336" y="1889325"/>
            <a:ext cx="3065293" cy="3079349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5485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F87F1-AB58-A0C1-577B-D1EFE31D3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F22109D3-07F2-56BA-E0C8-28D6F0323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36527"/>
            <a:ext cx="9601200" cy="1108614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/>
              <a:t>La licence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FD9357-4681-4715-692B-E83FE64D9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92" y="1245142"/>
            <a:ext cx="8443436" cy="1945530"/>
          </a:xfrm>
        </p:spPr>
        <p:txBody>
          <a:bodyPr rtlCol="0">
            <a:normAutofit/>
          </a:bodyPr>
          <a:lstStyle>
            <a:defPPr>
              <a:defRPr lang="fr-FR"/>
            </a:defPPr>
          </a:lstStyle>
          <a:p>
            <a:r>
              <a:rPr lang="fr-FR" b="1" dirty="0"/>
              <a:t>Votre licence est dématérialisée et accessible a partir du site de la FFTA</a:t>
            </a:r>
          </a:p>
          <a:p>
            <a:r>
              <a:rPr lang="fr-FR" b="1" dirty="0">
                <a:hlinkClick r:id="rId3"/>
              </a:rPr>
              <a:t>https://www.ffta.fr/</a:t>
            </a:r>
            <a:endParaRPr lang="fr-FR" b="1" dirty="0"/>
          </a:p>
          <a:p>
            <a:endParaRPr lang="fr-FR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CDE364-5D90-F207-65E8-7734F798A5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492" y="2123888"/>
            <a:ext cx="5486227" cy="92392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6CCD7EC-D499-F4F3-D246-B13760CF0D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7492" y="3286182"/>
            <a:ext cx="3574100" cy="287584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191754CD-331F-C0E8-2ECA-56F0609F2473}"/>
              </a:ext>
            </a:extLst>
          </p:cNvPr>
          <p:cNvSpPr txBox="1"/>
          <p:nvPr/>
        </p:nvSpPr>
        <p:spPr>
          <a:xfrm>
            <a:off x="4854102" y="3275359"/>
            <a:ext cx="60506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Si votre adresse email est correcte, vous allez recevoir ce courrier vous expliquant comment vous connecter et obtenir votre licence.</a:t>
            </a:r>
          </a:p>
          <a:p>
            <a:r>
              <a:rPr lang="fr-FR" dirty="0"/>
              <a:t>Vous pouvez ajouter votre photo qui sera ajoutée sur votre licence.</a:t>
            </a:r>
          </a:p>
          <a:p>
            <a:r>
              <a:rPr lang="fr-FR" dirty="0"/>
              <a:t>La licence doit être présentée lors de participation à des compétitions.</a:t>
            </a:r>
          </a:p>
        </p:txBody>
      </p:sp>
    </p:spTree>
    <p:extLst>
      <p:ext uri="{BB962C8B-B14F-4D97-AF65-F5344CB8AC3E}">
        <p14:creationId xmlns:p14="http://schemas.microsoft.com/office/powerpoint/2010/main" val="19308890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2A4B9-0295-F96A-20C8-ED143565C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4EFD7B0A-99D4-6B98-0219-5891A1592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36527"/>
            <a:ext cx="9601200" cy="1108614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 err="1"/>
              <a:t>Sportsrégion</a:t>
            </a:r>
            <a:r>
              <a:rPr lang="fr-FR" dirty="0"/>
              <a:t> (lesarchersfertois.fr)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DDE87F-019C-B005-5511-1DB8C84959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92" y="1245141"/>
            <a:ext cx="8443436" cy="4727641"/>
          </a:xfrm>
        </p:spPr>
        <p:txBody>
          <a:bodyPr rtlCol="0">
            <a:normAutofit/>
          </a:bodyPr>
          <a:lstStyle>
            <a:defPPr>
              <a:defRPr lang="fr-FR"/>
            </a:defPPr>
          </a:lstStyle>
          <a:p>
            <a:r>
              <a:rPr lang="fr-FR" dirty="0"/>
              <a:t>La compagnie utilise cette année 2026 un nouvel outil regroupant le site internet, la comptabilité, les newsletters, etc.</a:t>
            </a:r>
          </a:p>
          <a:p>
            <a:r>
              <a:rPr lang="fr-FR" dirty="0"/>
              <a:t>Vous pouvez devenir acteur de la compagnie, en créant des news, et proposant une newsletter, mais pour cela il vous faut un compte.</a:t>
            </a:r>
          </a:p>
          <a:p>
            <a:endParaRPr lang="fr-FR" b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B60F0C1-7F26-6D19-EF81-6AED7EAF5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5" y="2758492"/>
            <a:ext cx="8443436" cy="1341016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078E0F3-EF2F-A291-DE8D-E3DFCD5D083C}"/>
              </a:ext>
            </a:extLst>
          </p:cNvPr>
          <p:cNvSpPr/>
          <p:nvPr/>
        </p:nvSpPr>
        <p:spPr>
          <a:xfrm>
            <a:off x="6867728" y="2937753"/>
            <a:ext cx="1731523" cy="32101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1D70E1E-A719-AE0D-2B37-FBC96C1F62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05" y="4285275"/>
            <a:ext cx="2328120" cy="2319805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D11D688-5646-5A3B-4D71-9D34681FA090}"/>
              </a:ext>
            </a:extLst>
          </p:cNvPr>
          <p:cNvSpPr txBox="1"/>
          <p:nvPr/>
        </p:nvSpPr>
        <p:spPr>
          <a:xfrm>
            <a:off x="2665379" y="4387174"/>
            <a:ext cx="588506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Ce compte vous permettra d’accéder aux formulaires d’inscription par exemple, ou aux formulaires pour participer aux compétitions ou pour les journées festives.</a:t>
            </a:r>
          </a:p>
          <a:p>
            <a:endParaRPr lang="fr-FR" sz="20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55379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81C753FD-96EC-101A-B8A4-5F69A189BE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7494" y="252549"/>
            <a:ext cx="6220278" cy="3262811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Merci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E8DF-6D6B-59F1-AE93-F857A09D2D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Web : </a:t>
            </a:r>
            <a:r>
              <a:rPr lang="fr-FR" dirty="0">
                <a:hlinkClick r:id="rId3"/>
              </a:rPr>
              <a:t>www.lesarchersfertois.fr</a:t>
            </a:r>
            <a:endParaRPr lang="fr-FR" dirty="0"/>
          </a:p>
          <a:p>
            <a:r>
              <a:rPr lang="fr-FR" dirty="0"/>
              <a:t>Facebook </a:t>
            </a:r>
            <a:r>
              <a:rPr lang="fr-FR" sz="2000" dirty="0">
                <a:hlinkClick r:id="rId4"/>
              </a:rPr>
              <a:t>www.facebook.com/groups/CFTA2</a:t>
            </a:r>
            <a:endParaRPr lang="fr-FR" sz="2000" dirty="0"/>
          </a:p>
          <a:p>
            <a:r>
              <a:rPr lang="fr-FR" dirty="0" err="1"/>
              <a:t>Whatsapp</a:t>
            </a:r>
            <a:r>
              <a:rPr lang="fr-FR" dirty="0"/>
              <a:t>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9673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148DD4-4828-CE87-0C5C-42BE175E8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371600"/>
            <a:ext cx="5486400" cy="4114800"/>
          </a:xfrm>
        </p:spPr>
        <p:txBody>
          <a:bodyPr rtlCol="0" anchor="ctr">
            <a:normAutofit/>
          </a:bodyPr>
          <a:lstStyle>
            <a:defPPr>
              <a:defRPr lang="fr-FR"/>
            </a:defPPr>
          </a:lstStyle>
          <a:p>
            <a:pPr rtl="0"/>
            <a:r>
              <a:rPr lang="fr-FR" dirty="0"/>
              <a:t>Un peu d’Histoire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30645BC-0799-FE9D-263B-433B9E5FA8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900" r="15539" b="2"/>
          <a:stretch>
            <a:fillRect/>
          </a:stretch>
        </p:blipFill>
        <p:spPr>
          <a:xfrm>
            <a:off x="8226244" y="1574800"/>
            <a:ext cx="3274016" cy="3289030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62677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EDF9E134-98AA-3ECE-E40A-180C85ACD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36526"/>
            <a:ext cx="9601200" cy="1653371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/>
              <a:t>En Bref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455C0B-19FB-954B-532A-0A68CAC4E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93" y="2023984"/>
            <a:ext cx="4491435" cy="3332832"/>
          </a:xfrm>
        </p:spPr>
        <p:txBody>
          <a:bodyPr rtlCol="0"/>
          <a:lstStyle>
            <a:defPPr>
              <a:defRPr lang="fr-FR"/>
            </a:defPPr>
          </a:lstStyle>
          <a:p>
            <a:pPr marL="342900" indent="-342900" rtl="0">
              <a:buFont typeface="Wingdings" panose="05000000000000000000" pitchFamily="2" charset="2"/>
              <a:buChar char="Ø"/>
            </a:pPr>
            <a:r>
              <a:rPr lang="fr-FR" dirty="0"/>
              <a:t>Date de Création (Journal Officiel)</a:t>
            </a:r>
          </a:p>
          <a:p>
            <a:pPr marL="342900" indent="-342900" rtl="0">
              <a:buFont typeface="Wingdings" panose="05000000000000000000" pitchFamily="2" charset="2"/>
              <a:buChar char="Ø"/>
            </a:pPr>
            <a:r>
              <a:rPr lang="fr-FR" dirty="0"/>
              <a:t>Objectif de la compagnie</a:t>
            </a:r>
          </a:p>
          <a:p>
            <a:pPr marL="342900" indent="-342900" rtl="0">
              <a:buFont typeface="Wingdings" panose="05000000000000000000" pitchFamily="2" charset="2"/>
              <a:buChar char="Ø"/>
            </a:pPr>
            <a:endParaRPr lang="fr-FR" dirty="0"/>
          </a:p>
          <a:p>
            <a:pPr marL="342900" indent="-342900" rtl="0">
              <a:buFont typeface="Wingdings" panose="05000000000000000000" pitchFamily="2" charset="2"/>
              <a:buChar char="Ø"/>
            </a:pPr>
            <a:endParaRPr lang="fr-FR" dirty="0"/>
          </a:p>
          <a:p>
            <a:pPr marL="342900" indent="-342900" rtl="0">
              <a:buFont typeface="Wingdings" panose="05000000000000000000" pitchFamily="2" charset="2"/>
              <a:buChar char="Ø"/>
            </a:pPr>
            <a:endParaRPr lang="fr-FR" dirty="0"/>
          </a:p>
          <a:p>
            <a:pPr marL="342900" indent="-342900" rtl="0">
              <a:buFont typeface="Wingdings" panose="05000000000000000000" pitchFamily="2" charset="2"/>
              <a:buChar char="Ø"/>
            </a:pPr>
            <a:r>
              <a:rPr lang="fr-FR" dirty="0"/>
              <a:t>Fonctionnement	</a:t>
            </a:r>
          </a:p>
          <a:p>
            <a:pPr marL="342900" indent="-342900" rtl="0">
              <a:buFont typeface="Wingdings" panose="05000000000000000000" pitchFamily="2" charset="2"/>
              <a:buChar char="Ø"/>
            </a:pPr>
            <a:r>
              <a:rPr lang="fr-FR" dirty="0"/>
              <a:t>Notre drapeau								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A34351-9D9C-8C32-5CC0-3F19A1CAC03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83235" y="2023984"/>
            <a:ext cx="4485457" cy="3332832"/>
          </a:xfrm>
        </p:spPr>
        <p:txBody>
          <a:bodyPr rtlCol="0"/>
          <a:lstStyle>
            <a:defPPr>
              <a:defRPr lang="fr-FR"/>
            </a:defPPr>
          </a:lstStyle>
          <a:p>
            <a:pPr marL="342900" indent="-342900" rtl="0">
              <a:buFont typeface="Wingdings" panose="05000000000000000000" pitchFamily="2" charset="2"/>
              <a:buChar char="Ø"/>
            </a:pPr>
            <a:r>
              <a:rPr lang="fr-FR" dirty="0"/>
              <a:t>Le 2 janvier 1985</a:t>
            </a:r>
          </a:p>
          <a:p>
            <a:pPr marL="342900" indent="-342900" rtl="0">
              <a:buFont typeface="Wingdings" panose="05000000000000000000" pitchFamily="2" charset="2"/>
              <a:buChar char="Ø"/>
            </a:pPr>
            <a:r>
              <a:rPr lang="fr-FR" dirty="0"/>
              <a:t>Pratique du tir à l’arc en compétition ou en loisirs. Faire découvrir les différentes activités sportives mais aussi les différentes armes. </a:t>
            </a:r>
          </a:p>
          <a:p>
            <a:pPr marL="342900" indent="-342900" rtl="0">
              <a:buFont typeface="Wingdings" panose="05000000000000000000" pitchFamily="2" charset="2"/>
              <a:buChar char="Ø"/>
            </a:pPr>
            <a:r>
              <a:rPr lang="fr-FR" dirty="0"/>
              <a:t>En bureau et commissions</a:t>
            </a:r>
          </a:p>
          <a:p>
            <a:pPr marL="342900" indent="-342900" rtl="0">
              <a:buFont typeface="Wingdings" panose="05000000000000000000" pitchFamily="2" charset="2"/>
              <a:buChar char="Ø"/>
            </a:pPr>
            <a:endParaRPr lang="fr-FR" dirty="0"/>
          </a:p>
        </p:txBody>
      </p:sp>
      <p:pic>
        <p:nvPicPr>
          <p:cNvPr id="5" name="Image 4" descr="Une image contenant herbe, peinture, plein air, art&#10;&#10;Le contenu généré par l’IA peut être incorrect.">
            <a:extLst>
              <a:ext uri="{FF2B5EF4-FFF2-40B4-BE49-F238E27FC236}">
                <a16:creationId xmlns:a16="http://schemas.microsoft.com/office/drawing/2014/main" id="{ABE7C362-E034-8E8E-EB1B-8AE9EDF45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567791" y="4495393"/>
            <a:ext cx="1410511" cy="1057883"/>
          </a:xfrm>
          <a:prstGeom prst="rect">
            <a:avLst/>
          </a:prstGeom>
        </p:spPr>
      </p:pic>
      <p:pic>
        <p:nvPicPr>
          <p:cNvPr id="8" name="Image 7" descr="Une image contenant texte, Emblème, symbole, écusson&#10;&#10;Le contenu généré par l’IA peut être incorrect.">
            <a:extLst>
              <a:ext uri="{FF2B5EF4-FFF2-40B4-BE49-F238E27FC236}">
                <a16:creationId xmlns:a16="http://schemas.microsoft.com/office/drawing/2014/main" id="{FA5D0741-BCE8-A6C7-24A9-221A1C3BAF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2714" y="312133"/>
            <a:ext cx="919168" cy="1302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939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5DE3D8-13E8-37D4-4288-EBD969D04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bureau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5CED91-13AC-E823-3248-8C893E762A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16" y="2004984"/>
            <a:ext cx="7420900" cy="471649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3864855-39CD-E11E-5A7E-2726C82A5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2516" y="2004984"/>
            <a:ext cx="2021680" cy="471311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87B1080-CEBC-A496-409A-21458C4EB1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4196" y="2004984"/>
            <a:ext cx="1935804" cy="469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70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10356-F732-1A3E-6134-BB8D31AAF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6D3DF7-F0D7-F647-AFA0-25E3C0B6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371600"/>
            <a:ext cx="5486400" cy="4114800"/>
          </a:xfrm>
        </p:spPr>
        <p:txBody>
          <a:bodyPr rtlCol="0" anchor="ctr">
            <a:normAutofit/>
          </a:bodyPr>
          <a:lstStyle>
            <a:defPPr>
              <a:defRPr lang="fr-FR"/>
            </a:defPPr>
          </a:lstStyle>
          <a:p>
            <a:pPr rtl="0"/>
            <a:r>
              <a:rPr lang="fr-FR" dirty="0"/>
              <a:t>Armes et activités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ACCE491-F467-79BB-542E-A20F6DAB04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583" b="13028"/>
          <a:stretch>
            <a:fillRect/>
          </a:stretch>
        </p:blipFill>
        <p:spPr>
          <a:xfrm>
            <a:off x="7879404" y="1830431"/>
            <a:ext cx="3415489" cy="3431151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8721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244C4-1EDD-DEAF-18D2-BADB30A93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8C478456-B3E9-AAEB-A125-219CDE700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36526"/>
            <a:ext cx="9601200" cy="1653371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/>
              <a:t>Les différences armes et activités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60C025-309C-1B17-BD2A-22F0C1F64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93" y="2023984"/>
            <a:ext cx="4491435" cy="3332832"/>
          </a:xfrm>
        </p:spPr>
        <p:txBody>
          <a:bodyPr rtlCol="0">
            <a:normAutofit lnSpcReduction="10000"/>
          </a:bodyPr>
          <a:lstStyle>
            <a:defPPr>
              <a:defRPr lang="fr-FR"/>
            </a:defPPr>
          </a:lstStyle>
          <a:p>
            <a:pPr marL="342900" indent="-342900" rtl="0">
              <a:buFont typeface="Wingdings" panose="05000000000000000000" pitchFamily="2" charset="2"/>
              <a:buChar char="Ø"/>
            </a:pPr>
            <a:r>
              <a:rPr lang="fr-FR" dirty="0"/>
              <a:t>Arc droit ou </a:t>
            </a:r>
            <a:r>
              <a:rPr lang="fr-FR" dirty="0" err="1"/>
              <a:t>longbow</a:t>
            </a:r>
            <a:endParaRPr lang="fr-FR" dirty="0"/>
          </a:p>
          <a:p>
            <a:pPr marL="342900" indent="-342900" rtl="0">
              <a:buFont typeface="Wingdings" panose="05000000000000000000" pitchFamily="2" charset="2"/>
              <a:buChar char="Ø"/>
            </a:pPr>
            <a:r>
              <a:rPr lang="fr-FR" dirty="0"/>
              <a:t>Arc « classique » ou </a:t>
            </a:r>
            <a:r>
              <a:rPr lang="fr-FR" dirty="0" err="1"/>
              <a:t>recurve</a:t>
            </a:r>
            <a:endParaRPr lang="fr-FR" dirty="0"/>
          </a:p>
          <a:p>
            <a:pPr marL="909828" lvl="2" indent="-342900">
              <a:buFont typeface="Wingdings" panose="05000000000000000000" pitchFamily="2" charset="2"/>
              <a:buChar char="Ø"/>
            </a:pPr>
            <a:r>
              <a:rPr lang="fr-FR" dirty="0"/>
              <a:t>Arc </a:t>
            </a:r>
            <a:r>
              <a:rPr lang="fr-FR" dirty="0" err="1"/>
              <a:t>barebow</a:t>
            </a:r>
            <a:r>
              <a:rPr lang="fr-FR" dirty="0"/>
              <a:t> (sans viseur)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/>
              <a:t>Arc à poulies ou compound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dirty="0"/>
          </a:p>
          <a:p>
            <a:pPr marL="342900" indent="-342900" rtl="0">
              <a:buFont typeface="Wingdings" panose="05000000000000000000" pitchFamily="2" charset="2"/>
              <a:buChar char="Ø"/>
            </a:pPr>
            <a:endParaRPr lang="fr-FR" dirty="0"/>
          </a:p>
          <a:p>
            <a:pPr marL="342900" indent="-342900" rtl="0">
              <a:buFont typeface="Wingdings" panose="05000000000000000000" pitchFamily="2" charset="2"/>
              <a:buChar char="Ø"/>
            </a:pPr>
            <a:endParaRPr lang="fr-FR" dirty="0"/>
          </a:p>
          <a:p>
            <a:pPr rtl="0"/>
            <a:r>
              <a:rPr lang="fr-FR" dirty="0"/>
              <a:t>							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778CE8A-2206-A487-A36E-27324303564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83235" y="2023984"/>
            <a:ext cx="4485457" cy="3332832"/>
          </a:xfrm>
        </p:spPr>
        <p:txBody>
          <a:bodyPr rtlCol="0"/>
          <a:lstStyle>
            <a:defPPr>
              <a:defRPr lang="fr-FR"/>
            </a:defPPr>
          </a:lstStyle>
          <a:p>
            <a:pPr marL="342900" indent="-342900" rtl="0">
              <a:buFont typeface="Wingdings" panose="05000000000000000000" pitchFamily="2" charset="2"/>
              <a:buChar char="Ø"/>
            </a:pPr>
            <a:r>
              <a:rPr lang="fr-FR" dirty="0"/>
              <a:t>Tir Beursault</a:t>
            </a:r>
          </a:p>
          <a:p>
            <a:pPr marL="342900" indent="-342900" rtl="0">
              <a:buFont typeface="Wingdings" panose="05000000000000000000" pitchFamily="2" charset="2"/>
              <a:buChar char="Ø"/>
            </a:pPr>
            <a:r>
              <a:rPr lang="fr-FR" dirty="0"/>
              <a:t>Cibles anglaise</a:t>
            </a:r>
          </a:p>
          <a:p>
            <a:pPr marL="909828" lvl="2" indent="-342900">
              <a:buFont typeface="Wingdings" panose="05000000000000000000" pitchFamily="2" charset="2"/>
              <a:buChar char="Ø"/>
            </a:pPr>
            <a:r>
              <a:rPr lang="fr-FR" dirty="0"/>
              <a:t>18m – 25m – 50m – 70m</a:t>
            </a:r>
          </a:p>
          <a:p>
            <a:pPr marL="909828" lvl="2" indent="-342900">
              <a:buFont typeface="Wingdings" panose="05000000000000000000" pitchFamily="2" charset="2"/>
              <a:buChar char="Ø"/>
            </a:pPr>
            <a:r>
              <a:rPr lang="fr-FR" dirty="0"/>
              <a:t>Blasons de 122-80-60-40 cm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/>
              <a:t>Tir campagne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/>
              <a:t>Tir nature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/>
              <a:t>Tir 3D</a:t>
            </a:r>
          </a:p>
          <a:p>
            <a:pPr marL="909828" lvl="2" indent="-342900">
              <a:buFont typeface="Wingdings" panose="05000000000000000000" pitchFamily="2" charset="2"/>
              <a:buChar char="Ø"/>
            </a:pPr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A618519-BB62-BB57-DA8B-DBABC2653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7953" y="1667518"/>
            <a:ext cx="739896" cy="86857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E20E699-729D-0618-59EA-04B8E19CB1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2638" y="3531141"/>
            <a:ext cx="655211" cy="65813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9AD9C17-4779-C241-0B7B-7FFF0B11FD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7234" y="2455323"/>
            <a:ext cx="1463176" cy="97367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424E9F0-C61C-0EAA-9E91-C79C9FD98F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7933" y="3961573"/>
            <a:ext cx="966990" cy="69331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F7F34C7-4604-119F-5B46-53721DFBE7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4030" y="4286046"/>
            <a:ext cx="1141750" cy="130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828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C7EF-9D78-2A05-E884-CAA051E72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BEE045-7A46-8138-B49E-AAE999FEB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371600"/>
            <a:ext cx="5486400" cy="4114800"/>
          </a:xfrm>
        </p:spPr>
        <p:txBody>
          <a:bodyPr rtlCol="0" anchor="ctr">
            <a:normAutofit/>
          </a:bodyPr>
          <a:lstStyle>
            <a:defPPr>
              <a:defRPr lang="fr-FR"/>
            </a:defPPr>
          </a:lstStyle>
          <a:p>
            <a:pPr rtl="0"/>
            <a:r>
              <a:rPr lang="fr-FR" dirty="0"/>
              <a:t>Nos infrastructures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C6C7E28-027C-BE37-ECC5-2549A21936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583" b="13028"/>
          <a:stretch>
            <a:fillRect/>
          </a:stretch>
        </p:blipFill>
        <p:spPr>
          <a:xfrm>
            <a:off x="7879404" y="1830431"/>
            <a:ext cx="3415489" cy="3431151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5893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2DB74-D3B8-7D53-0152-01373DD66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EDAA6ADE-807D-1CB9-29EF-C0758860E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36526"/>
            <a:ext cx="9601200" cy="1653371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/>
              <a:t>Les lieux de pratique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D04DA1-D273-0B01-F883-C9B4952A2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93" y="2023984"/>
            <a:ext cx="4491435" cy="3332832"/>
          </a:xfrm>
        </p:spPr>
        <p:txBody>
          <a:bodyPr rtlCol="0">
            <a:normAutofit lnSpcReduction="10000"/>
          </a:bodyPr>
          <a:lstStyle>
            <a:defPPr>
              <a:defRPr lang="fr-FR"/>
            </a:def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/>
              <a:t>Gymnase de La Ferté Alais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2 pas de tir </a:t>
            </a:r>
          </a:p>
          <a:p>
            <a:pPr marL="626364" lvl="1" indent="-342900"/>
            <a:r>
              <a:rPr lang="fr-FR" dirty="0"/>
              <a:t>Débutants de 5 à 15m</a:t>
            </a:r>
          </a:p>
          <a:p>
            <a:pPr marL="626364" lvl="1" indent="-342900"/>
            <a:r>
              <a:rPr lang="fr-FR" dirty="0"/>
              <a:t>Confirmés de 05 à 30m</a:t>
            </a:r>
          </a:p>
          <a:p>
            <a:pPr marL="342900" indent="-342900" rtl="0">
              <a:buFont typeface="Wingdings" panose="05000000000000000000" pitchFamily="2" charset="2"/>
              <a:buChar char="Ø"/>
            </a:pPr>
            <a:endParaRPr lang="fr-FR" dirty="0"/>
          </a:p>
          <a:p>
            <a:pPr marL="342900" indent="-342900" rtl="0">
              <a:buFont typeface="Wingdings" panose="05000000000000000000" pitchFamily="2" charset="2"/>
              <a:buChar char="Ø"/>
            </a:pPr>
            <a:endParaRPr lang="fr-FR" dirty="0"/>
          </a:p>
          <a:p>
            <a:pPr rtl="0"/>
            <a:r>
              <a:rPr lang="fr-FR" dirty="0"/>
              <a:t>							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437F3CA-605D-9D1B-892B-3D9B7E78382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83235" y="2023984"/>
            <a:ext cx="4485457" cy="3332832"/>
          </a:xfrm>
        </p:spPr>
        <p:txBody>
          <a:bodyPr rtlCol="0"/>
          <a:lstStyle>
            <a:defPPr>
              <a:defRPr lang="fr-FR"/>
            </a:def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/>
              <a:t>Terrain d’arc de l’Ardennais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/>
              <a:t>Offre de pratiques multiples</a:t>
            </a:r>
          </a:p>
          <a:p>
            <a:pPr marL="626364" lvl="1" indent="-342900">
              <a:buFont typeface="Wingdings" panose="05000000000000000000" pitchFamily="2" charset="2"/>
              <a:buChar char="Ø"/>
            </a:pPr>
            <a:r>
              <a:rPr lang="fr-FR" dirty="0"/>
              <a:t>Cibles anglaises de 18 à 70m</a:t>
            </a:r>
          </a:p>
          <a:p>
            <a:pPr marL="626364" lvl="1" indent="-342900">
              <a:buFont typeface="Wingdings" panose="05000000000000000000" pitchFamily="2" charset="2"/>
              <a:buChar char="Ø"/>
            </a:pPr>
            <a:r>
              <a:rPr lang="fr-FR" dirty="0"/>
              <a:t>Parcours campagne</a:t>
            </a:r>
          </a:p>
          <a:p>
            <a:pPr marL="626364" lvl="1" indent="-342900">
              <a:buFont typeface="Wingdings" panose="05000000000000000000" pitchFamily="2" charset="2"/>
              <a:buChar char="Ø"/>
            </a:pPr>
            <a:r>
              <a:rPr lang="fr-FR" dirty="0"/>
              <a:t>Parcours Nature et 3D</a:t>
            </a:r>
          </a:p>
          <a:p>
            <a:pPr marL="626364" lvl="1" indent="-342900">
              <a:buFont typeface="Wingdings" panose="05000000000000000000" pitchFamily="2" charset="2"/>
              <a:buChar char="Ø"/>
            </a:pPr>
            <a:endParaRPr lang="fr-FR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/>
              <a:t>Lieu de nos festivités.</a:t>
            </a:r>
          </a:p>
        </p:txBody>
      </p:sp>
    </p:spTree>
    <p:extLst>
      <p:ext uri="{BB962C8B-B14F-4D97-AF65-F5344CB8AC3E}">
        <p14:creationId xmlns:p14="http://schemas.microsoft.com/office/powerpoint/2010/main" val="1668254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EB3BB-5511-82DC-B8C8-B84308396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1333903B-F0C5-AC8B-91A2-A9C9519FC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36526"/>
            <a:ext cx="9601200" cy="1653371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/>
              <a:t>Les horaires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2704CD-92C7-A530-B233-0460CC78F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93" y="2023984"/>
            <a:ext cx="4491435" cy="3332832"/>
          </a:xfrm>
        </p:spPr>
        <p:txBody>
          <a:bodyPr rtlCol="0">
            <a:normAutofit fontScale="77500" lnSpcReduction="20000"/>
          </a:bodyPr>
          <a:lstStyle>
            <a:defPPr>
              <a:defRPr lang="fr-FR"/>
            </a:def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b="1" dirty="0"/>
              <a:t>Gymnase de La Ferté Alais</a:t>
            </a:r>
          </a:p>
          <a:p>
            <a:pPr rtl="0"/>
            <a:endParaRPr lang="fr-FR" dirty="0"/>
          </a:p>
          <a:p>
            <a:pPr marL="342900" indent="-342900" rtl="0">
              <a:buFont typeface="Wingdings" panose="05000000000000000000" pitchFamily="2" charset="2"/>
              <a:buChar char="Ø"/>
            </a:pPr>
            <a:r>
              <a:rPr lang="fr-FR" dirty="0"/>
              <a:t>Débutants</a:t>
            </a:r>
          </a:p>
          <a:p>
            <a:pPr marL="626364" lvl="1" indent="-342900">
              <a:buFont typeface="Wingdings" panose="05000000000000000000" pitchFamily="2" charset="2"/>
              <a:buChar char="Ø"/>
            </a:pPr>
            <a:r>
              <a:rPr lang="fr-FR" dirty="0"/>
              <a:t>Jeudi de 20h30 à 22h30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/>
              <a:t>Confirmés</a:t>
            </a:r>
          </a:p>
          <a:p>
            <a:pPr marL="626364" lvl="1" indent="-342900">
              <a:buFont typeface="Wingdings" panose="05000000000000000000" pitchFamily="2" charset="2"/>
              <a:buChar char="Ø"/>
            </a:pPr>
            <a:r>
              <a:rPr lang="fr-FR" dirty="0"/>
              <a:t>Le mardi de 20h30 à 23h00</a:t>
            </a:r>
          </a:p>
          <a:p>
            <a:pPr marL="626364" lvl="1" indent="-342900">
              <a:buFont typeface="Wingdings" panose="05000000000000000000" pitchFamily="2" charset="2"/>
              <a:buChar char="Ø"/>
            </a:pPr>
            <a:r>
              <a:rPr lang="fr-FR" dirty="0"/>
              <a:t>Le jeudi de 20h30 à 23h00</a:t>
            </a:r>
          </a:p>
          <a:p>
            <a:pPr marL="626364" lvl="1" indent="-342900">
              <a:buFont typeface="Wingdings" panose="05000000000000000000" pitchFamily="2" charset="2"/>
              <a:buChar char="Ø"/>
            </a:pPr>
            <a:endParaRPr lang="fr-FR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/>
              <a:t>Durant la première semaine des vacances de la Toussaint , possibilité d’entrainement libre à 18m.							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BE1837A-42E5-3D55-3B16-3E2DD12D8CB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83235" y="2023984"/>
            <a:ext cx="4485457" cy="3332832"/>
          </a:xfrm>
        </p:spPr>
        <p:txBody>
          <a:bodyPr rtlCol="0"/>
          <a:lstStyle>
            <a:defPPr>
              <a:defRPr lang="fr-FR"/>
            </a:def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b="1" dirty="0"/>
              <a:t>Terrain d’arc de l’Ardennais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/>
              <a:t>Accès libre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/>
              <a:t>Avoir minimum flèche bleue pour y accéder seule.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/>
              <a:t>Privilégier des petits groupes.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/>
              <a:t>Attention à la traversé du village de Montmirault et la route qui monte. Beaucoup de promeneurs.</a:t>
            </a:r>
          </a:p>
        </p:txBody>
      </p:sp>
    </p:spTree>
    <p:extLst>
      <p:ext uri="{BB962C8B-B14F-4D97-AF65-F5344CB8AC3E}">
        <p14:creationId xmlns:p14="http://schemas.microsoft.com/office/powerpoint/2010/main" val="1239527139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nalisé">
  <a:themeElements>
    <a:clrScheme name="Universal Color Bloc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8FF"/>
      </a:accent1>
      <a:accent2>
        <a:srgbClr val="DAE5EF"/>
      </a:accent2>
      <a:accent3>
        <a:srgbClr val="637183"/>
      </a:accent3>
      <a:accent4>
        <a:srgbClr val="434E5E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75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3135354_TF45331398_Win32" id="{C5EE15C2-F5A4-4765-8CC2-D658FE393FBC}" vid="{03207F67-BCF6-498B-8870-4FA7CB04C4B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5A8381C-73EB-48EA-B45F-7B7C8C7DF4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1E98C35-9ECE-4425-BCBA-00E118C705CE}">
  <ds:schemaRefs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sharepoint/v3"/>
    <ds:schemaRef ds:uri="http://schemas.microsoft.com/office/infopath/2007/PartnerControls"/>
    <ds:schemaRef ds:uri="71af3243-3dd4-4a8d-8c0d-dd76da1f02a5"/>
    <ds:schemaRef ds:uri="http://purl.org/dc/terms/"/>
    <ds:schemaRef ds:uri="230e9df3-be65-4c73-a93b-d1236ebd677e"/>
    <ds:schemaRef ds:uri="16c05727-aa75-4e4a-9b5f-8a80a1165891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AA6A711-2C3F-4EC0-B88B-62D7408511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{EE8E4513-4190-472C-AF69-E59CF173B25D}TF0e83fa2d-9a66-4e5e-9e82-acc620be7a49f48099a8_win32-81e436504b7c</Template>
  <TotalTime>425</TotalTime>
  <Words>1146</Words>
  <Application>Microsoft Office PowerPoint</Application>
  <PresentationFormat>Grand écran</PresentationFormat>
  <Paragraphs>160</Paragraphs>
  <Slides>19</Slides>
  <Notes>18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4" baseType="lpstr">
      <vt:lpstr>Arial</vt:lpstr>
      <vt:lpstr>Calibri</vt:lpstr>
      <vt:lpstr>Tenorite</vt:lpstr>
      <vt:lpstr>Wingdings</vt:lpstr>
      <vt:lpstr>Personnalisé</vt:lpstr>
      <vt:lpstr>Compagnie Fertoise de Tir à l’arc II</vt:lpstr>
      <vt:lpstr>Un peu d’Histoire</vt:lpstr>
      <vt:lpstr>En Bref</vt:lpstr>
      <vt:lpstr>Le bureau</vt:lpstr>
      <vt:lpstr>Armes et activités</vt:lpstr>
      <vt:lpstr>Les différences armes et activités</vt:lpstr>
      <vt:lpstr>Nos infrastructures</vt:lpstr>
      <vt:lpstr>Les lieux de pratique</vt:lpstr>
      <vt:lpstr>Les horaires</vt:lpstr>
      <vt:lpstr>Quelques règles</vt:lpstr>
      <vt:lpstr>Nos Traditions</vt:lpstr>
      <vt:lpstr>Les traditions du tir à l’arc</vt:lpstr>
      <vt:lpstr>Nos traditions sportives et Festives</vt:lpstr>
      <vt:lpstr>Quelques dates</vt:lpstr>
      <vt:lpstr>Quelques dates importantes</vt:lpstr>
      <vt:lpstr>Votre licence FFTA</vt:lpstr>
      <vt:lpstr>La licence</vt:lpstr>
      <vt:lpstr>Sportsrégion (lesarchersfertois.fr)</vt:lpstr>
      <vt:lpstr>Merci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Boiton</dc:creator>
  <cp:lastModifiedBy>Eric Boiton</cp:lastModifiedBy>
  <cp:revision>1</cp:revision>
  <cp:lastPrinted>2025-09-22T14:45:26Z</cp:lastPrinted>
  <dcterms:created xsi:type="dcterms:W3CDTF">2025-09-22T08:15:45Z</dcterms:created>
  <dcterms:modified xsi:type="dcterms:W3CDTF">2025-09-23T14:57:42Z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